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814270" y="2108409"/>
            <a:ext cx="7772400" cy="34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 sz="28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Лечебная физкультура </a:t>
            </a:r>
            <a:br>
              <a:rPr lang="ru-RU" sz="28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</a:br>
            <a:r>
              <a:rPr lang="ru-RU" sz="28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при травмах и заболеваниях центральной и периферической нервной системы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3458" y="261509"/>
            <a:ext cx="50556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профессионального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«Красноярский государственный медицинский университет имени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Профессора В.Ф.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7927" y="44556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34285" y="5042118"/>
            <a:ext cx="3109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отделения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Сестринское дело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Смоленцева Юлия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Цуканова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Дисциплина: Основы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реабиитации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Травматическая энцефалопатия </a:t>
            </a:r>
            <a:endParaRPr sz="2400" b="1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Это комплекс морфологических, неврологических и психических нарушений, возникающих в позднем и отдаленном периодах после черепно-мозговой травмы.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Комплексное лечение:</a:t>
            </a:r>
            <a:endParaRPr sz="1600" b="0" i="0" u="sng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Массаж,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ЛГ,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прогулки, ходьба на лыжах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rgbClr val="0070C0"/>
              </a:buClr>
              <a:buSzPts val="296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способствуют улучшению самочувствия больного и препятствуют возникновению состояния декомпенсации.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Больным не разрешается посещать баню (сауну), загорать, принимать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гипертермические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ванны!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94" name="Picture 2" descr="https://fermathron.me/uploads/s/o/z/6/oz6pwkoenp5e/img/autocrop/1f049f6d14a2034a8e8a5f08d39bf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2713" y="3591751"/>
            <a:ext cx="4686011" cy="290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286436"/>
            <a:ext cx="9144000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Повреждения периферических нервов</a:t>
            </a:r>
            <a:endParaRPr sz="2400" b="0" i="0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Повреждения нервов подразделяются на </a:t>
            </a: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открытые и закрытые. </a:t>
            </a:r>
            <a:endParaRPr sz="1600" b="1" i="0" u="sng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остром повреждении периферического нерва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нередко наблюдаются раздражения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(повышение чувствительности, судорожные сокращения мышц и т.д.)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или выпадения двигательной и секреторной функций.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Повреждение нервных стволов нередко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сопровождается нарушением двигательной функции,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что проявляется в прекращении (паралич) или ослаблении (парез) произвольных сокращений мышц, иннервируемых мышечными ветвями, отходящими ниже уровня повреждения.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повреждении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нервов нарушение двигательных функций конечностей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сопровождается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понижением или утратой тонуса парализованных мышц (гипотония, атония)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сочетании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понижением или утратой рефлексов</a:t>
            </a:r>
            <a:r>
              <a:rPr lang="ru-RU" sz="1600" b="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Лечение: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600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закрытых острых повреждениях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нервных стволов (сотрясение, ушиб) показана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аппликация льда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(компресс), </a:t>
            </a:r>
            <a:r>
              <a:rPr lang="ru-RU" sz="1600" b="1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шинирование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конечности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 противоболевая терапия.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C0000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Через 3—5 дней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— массаж, ЛФК в сочетании с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криомассажем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физиотерапия (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фонофорез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электрофорез с мумиё), плавание.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значительных повреждениях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показано лечение в нейрохирургическом стационаре. </a:t>
            </a: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послеоперационном периоде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показаны ЛФК, массаж, физиотерапия.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0070C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Санаторно-курортное лечение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включает солнечные и воздушные ванны, плавание, ванны, общий массаж, вибрационный массаж игольчатыми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вибратодами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поясничной области и нижних конечностей, кислородные коктейли, ЛФК.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34529" y="39555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Остеохондроз позвоночника</a:t>
            </a:r>
            <a: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idx="1"/>
          </p:nvPr>
        </p:nvSpPr>
        <p:spPr>
          <a:xfrm>
            <a:off x="214282" y="714356"/>
            <a:ext cx="8715436" cy="585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Дегенеративные изменения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межпозвоночных дисков возникают в результате физиологического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нейроэндокринного процесса старения и вследствие изнашивания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под влиянием одномоментных травм или повторных микротравм.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Скорейшему восстановлению функции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позвоночного столба помогают общий массаж,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криомассаж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вибрационный массаж, ЛГ 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гидрокинезотерапия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Они вызывают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глубокую гиперемию, улучшают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крово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и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лимфоток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оказывают обезболивающее и рассасывающее действие.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02" name="Picture 2" descr="https://clinica-paramita.ru/assets/images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039" y="3423331"/>
            <a:ext cx="4329472" cy="288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34529" y="501349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Дискогенные</a:t>
            </a: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радикулиты</a:t>
            </a:r>
            <a: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Заболевание чаще поражает межпозвоночные диски нижнего отдела позвоночного столба.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Показано консервативное лечение.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Проводят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тракцию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 щите с предварительным массажем или прогреванием лампой соллюкс или мануальной терапией.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После исчезновения болей — ЛГ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положении лежа, на четвереньках, в коленно-локтевом положении.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медленный во избежание возникновения болей.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Исключаются упражнения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наклонами в положении стоя.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оказать обезболивающее и противовоспалительное действие, способствовать скорейшему </a:t>
            </a:r>
            <a:r>
              <a:rPr lang="ru-RU" sz="1600" b="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восстановлению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функции позвоночника.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mhk-khv.ru/images/osteoxondrozpoyasnichnokresttsovogootdel_C11540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661" y="3612258"/>
            <a:ext cx="4629419" cy="3083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Пояснично-крестцовые боли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травмах позвоночника возникают, как правило, сразу же после падения, удара и т.д.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легких случаях </a:t>
            </a: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развивается преходящая </a:t>
            </a:r>
            <a:r>
              <a:rPr lang="ru-RU" sz="1600" b="1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люмбалгия</a:t>
            </a: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болезненностью в поясничной области.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1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проводится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положении лежа на спине. Включают упражнения на растяжение седалищного нерва.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Подъем ног вверх 5—8 раз; «велосипед» 15—30 с; повороты согнутых в коленных и тазобедренных суставах ног влево и вправо 8—12 раз; приподнять таз, сделать паузу на счет 5—8, затем принять исходное положение. Последнее упражнение — диафрагмальное дыхание.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оказать обезболивающее и противовоспалительное действие, улучшить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крово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и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лимфоток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 поврежденном участке.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06" name="Picture 2" descr="https://arrowluck.ru/wp-content/uploads/2018/04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684" y="3910607"/>
            <a:ext cx="3838567" cy="255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214282" y="822985"/>
            <a:ext cx="8929718" cy="692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ru-RU" sz="1600" b="1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Люмбаго (прострел) 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является едва ли не самым частым проявлением боли в поясничной области. </a:t>
            </a:r>
            <a:endParaRPr sz="1600" b="0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1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Патофизиологически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при люмбаго </a:t>
            </a:r>
            <a:r>
              <a:rPr lang="ru-RU" sz="1600" b="1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имеет место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надрыв мышечных пучков и сухожилий, кровоизлияния в мышцы, последующие явления </a:t>
            </a:r>
            <a:r>
              <a:rPr lang="ru-RU" sz="1600" b="0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фибромиозита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1600" b="1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</a:t>
            </a:r>
            <a:r>
              <a:rPr lang="ru-RU" sz="1600" b="0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общеразвивающие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упражнения, упражнения на растяжение и дыхательные упражнения.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Выполняются в положении лежа и коленно-локтевом. </a:t>
            </a:r>
            <a:endParaRPr sz="1600" b="0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медленный. </a:t>
            </a:r>
            <a:endParaRPr sz="1600" b="0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1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Показаны </a:t>
            </a:r>
            <a:r>
              <a:rPr lang="ru-RU" sz="1600" b="0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тракция</a:t>
            </a:r>
            <a:r>
              <a:rPr lang="ru-RU" sz="1600" b="0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 щите и баночный массаж.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79871" y="425778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Пояснично-крестцовый радикулит</a:t>
            </a:r>
            <a: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214282" y="785794"/>
            <a:ext cx="8715436" cy="585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Заболевание обусловлено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преимущественно врожденными или приобретенными изменениями позвоночного столба и его связочного аппарата.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ts val="320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Исключаются: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резкие наклоны,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прыжки, подскоки,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с гантелями в наклонах, с поворотами туловища.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ts val="320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остром периоде заболевания противопоказаны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сауна (баня),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гипертермические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ванны</a:t>
            </a:r>
            <a:r>
              <a:rPr lang="ru-RU" sz="1600" b="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!</a:t>
            </a: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ts val="3200"/>
              <a:buNone/>
            </a:pP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в стационаре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проводится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положении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лежа на спине, на животе, на четвереньках.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Включают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общеразвивающие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упражнения, упражнения на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растягивание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(особенно если боль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иррадиирует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нижнюю конечность),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дыхательные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упражнения (диафрагмальное дыхание),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«ходьбу»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лежа.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Каждое упражнение повторяют 5—7 раз, темп медленный, без рывков, с малой амплитудой.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Продолжительность 8—12 мин.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Используют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тракцию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на щите.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Перед выпиской из больницы с пациентом разучивают новый комплекс ЛГ, который он будет выполнять дома в течение 2—3 недель.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592"/>
              </a:spcBef>
              <a:buClr>
                <a:srgbClr val="FF0000"/>
              </a:buClr>
              <a:buSzPts val="2960"/>
              <a:buNone/>
            </a:pPr>
            <a:r>
              <a:rPr lang="ru-RU" sz="16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Показаны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плавание,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гидрокинезотерапия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131155" y="660154"/>
            <a:ext cx="8572560" cy="650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Вегетативный пояснично-крестцовый радикулит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характеризуется болями в икроножных мышцах, пояснично-крестцовой области, усиливающимися при стоянии и ходьбе, бледной и холодной кожей стоп, болезненностью по ходу сосудисто-нервных пучков, легкой атрофией мышц голени.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17018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ts val="2720"/>
              <a:buNone/>
            </a:pP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должна проводиться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исходных положениях, не вызывающих (не усиливающих) болей.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выполняются в медленном темпе, с постепенно увеличивающейся амплитудой.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Включают также упражнения на растяжение седалищного нерва в сочетании с диафрагмальным дыханием, упражнения на гимнастической стенке, велотренажере.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Продолжительность 8−12 мин.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14" name="Picture 2" descr="https://kod.asustav.ru/wp-content/uploads/2020/02/velotrenazher-pri-artroze-kolennogo-sustava-doma-1.j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962" y="3491345"/>
            <a:ext cx="4497959" cy="300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72314" y="463563"/>
            <a:ext cx="8229600" cy="122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Мотонейропатии</a:t>
            </a: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(невриты и невралгии)</a:t>
            </a:r>
            <a: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184053" y="1440426"/>
            <a:ext cx="8715436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Мотонейропатии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— это изолированные поражения отдельных нервных стволов.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основе заболевания лежит прямая внешняя травма, компрессия на определенных уровнях нервного ствола.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36866" name="Picture 2" descr="https://www.mosmedportal.ru/upload/iblock/6b8/6b876f1fba1aeb36d574b89b888b8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398" y="3096936"/>
            <a:ext cx="4291786" cy="285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15436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Невралгия затылочных нервов.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Причинами поражения затылочных нервов могут быть переохлаждение, грипп, травма затылочной области, заболевание шейных позвонков (остеохондроз и др.).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1600" b="1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проводится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после стихания болей в исходном положении лежа, сидя и стоя у гимнастической стенки.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1600" b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оказать противовоспалительное, обезболивающее и рассасывающее действие, способствовать восстановлению нормальной проводимости периферического нерва.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8" name="AutoShape 2" descr="https://www.green-clinic.ru/upload/iblock/f0f/f0f0d4909ae2c34aa995d44fb19e9b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www.green-clinic.ru/upload/iblock/f0f/f0f0d4909ae2c34aa995d44fb19e9b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green-clinic.ru/upload/iblock/f0f/f0f0d4909ae2c34aa995d44fb19e9b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www.green-clinic.ru/upload/iblock/f0f/f0f0d4909ae2c34aa995d44fb19e9b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ortocure.ru/wp-content/uploads/2018/04/Zatylochnye-ner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7568" y="3155254"/>
            <a:ext cx="61912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idx="1"/>
          </p:nvPr>
        </p:nvSpPr>
        <p:spPr>
          <a:xfrm>
            <a:off x="179922" y="823716"/>
            <a:ext cx="885828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SzPts val="2960"/>
              <a:buNone/>
            </a:pP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При поражениях головного или спинного мозга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выражающихся в парезах или параличах любой этиологии (травма, инсульты, заболевания, удаление опухолей),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проводится комплексное лечение больного: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SzPts val="2960"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направленное на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предупреждение развития контрактур 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 суставах конечностей и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трофических нарушений 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(пролежни); 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SzPts val="2960"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борьбу с застойными явлениями 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 органах (пневмония) и тканях (флебит, тромбофлебит, трофические язвы); 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SzPts val="2960"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нормализацию работы всех органов и систем: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кровообращения, дыхания, выделения, обмена веществ; 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SzPts val="2960"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 быстрейшую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выработку компенсаторных двигательных навыков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необходимых для перевода больного из </a:t>
            </a:r>
            <a:r>
              <a:rPr lang="ru-RU" sz="16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одного 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положения в </a:t>
            </a:r>
            <a:r>
              <a:rPr lang="ru-RU" sz="16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другое 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xfrm>
            <a:off x="173072" y="943189"/>
            <a:ext cx="8858312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Невралгия тройничного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может быть следствием переохлаждения, хронических воспалительных изменений в его периферических ветвях, травмы лица, инфекции (грипп).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комплексном лечении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невралгии тройничного нерва: массаж, ЛФК, гимнастика, УФО занимают важное место.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vashyzuby.ru/wp-content/uploads/2015/12/kak-lechit-nevrit-trojnichnogo-nerva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350" y="2520555"/>
            <a:ext cx="4259076" cy="3726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199168" y="331778"/>
            <a:ext cx="8715436" cy="671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лицевого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возникает от охлаждения, местной инфекции, травмы, арахноидита, ангиоспазма и компрессии ветвей наружной сонной артерии.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Для неврита характерны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паралич мимической мускулатуры одной стороны лица, диффузные боли,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слезо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и слюноотделение и др.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Комплексная система реабилитации включает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 воротниковой области и лица, точечный и вибрационный массаж.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включает упражнения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для мимической мускулатуры, произношение некоторых звуков (П, Б, М, В, Ф, У, О). По мере восстановления функции мимической мускулатуры делают </a:t>
            </a: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лейкопластырные повязки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30—90 мин.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22" name="Picture 2" descr="http://osteopathykg.com/uploads/posts/2018-07/1531902505_2b1f86c11e7zxq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4985" y="3309059"/>
            <a:ext cx="5684133" cy="310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86874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Корешковая шейно-плечевая невралгия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характеризуется болями, распространяющимися на всю руку и соответствующее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надплечье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надлопаточную и подключичную области. Боли часто возникают в виде приступов, могут быть и постоянными.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Консервативное лечение включает: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массаж, ЛГ (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общеразвивающие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упражнения, упражнения с гимнастической палкой, набивным мячом, с резиновым бинтом, у гимнастической стенки). </a:t>
            </a: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После исчезновения болей включают упражнения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гантелями и занятия на тренажерах, также показана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гидрокинезотерапия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ts val="2720"/>
              <a:buNone/>
            </a:pPr>
            <a:r>
              <a:rPr lang="ru-RU" sz="1600" b="1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 оказывает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анальгезирующий эффект, предупреждает атрофию мышц, нормализует функции конечности.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Затем включают электростимуляцию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 сегментарной методике.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8674" name="AutoShape 2" descr="https://xn----7sbxcakcfeq1aa.xn--p1ai/wp-content/uploads/2020/04/osteohondroz-s-koreshkovym-sindromom-simptomy-i-lech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xn----7sbxcakcfeq1aa.xn--p1ai/wp-content/uploads/2020/04/osteohondroz-s-koreshkovym-sindromom-simptomy-i-lech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xn----7sbxcakcfeq1aa.xn--p1ai/wp-content/uploads/2020/04/osteohondroz-s-koreshkovym-sindromom-simptomy-i-lech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xn----7sbxcakcfeq1aa.xn--p1ai/wp-content/uploads/2020/04/osteohondroz-s-koreshkovym-sindromom-simptomy-i-lech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i.simpalsmedia.com/999.md/BoardImages/900x900/d4a7da94584e464f984a8154cdd8c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347" y="2987604"/>
            <a:ext cx="3049365" cy="36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Невралгия межреберных нервов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возникает после простудных заболеваний, травм, инфекций и др.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Характерны опоясывающие боли, болезненность по ходу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межреберья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Наряду с ЛФК и физиотерапией применяется массаж.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5.infourok.ru/uploads/ex/0058/0004a7bf-cef0e06c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7012" y="2215273"/>
            <a:ext cx="5365550" cy="402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idx="1"/>
          </p:nvPr>
        </p:nvSpPr>
        <p:spPr>
          <a:xfrm>
            <a:off x="214282" y="357166"/>
            <a:ext cx="8643998" cy="621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локтевого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я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вляется следствием травмы, реже — инфекции.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7030A0"/>
              </a:buClr>
              <a:buSzPts val="296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Двигательная функция нерва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состоит в основном в ладонном сгибании кисти, пятого, четвертого и отчасти третьего пальца, приведении и разведении пальцев, приведении первого пальца, а также в разгибании средних и концевых фаланг пальцев.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При повреждении локтевого нерва боли обычно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иррадиируют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пятый палец.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Возможны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цианоз, нарушение потоотделения и понижение кожной температуры в зоне, примерно совпадающей с участком чувствительных расстройств.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http://sustavec.ru/wp-content/uploads/2018/06/4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144" y="3000139"/>
            <a:ext cx="4240192" cy="317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лучевого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развивается после травмы или охлаждения.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7030A0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Двигательные волокна лучевого нерва иннервируют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разгибатели предплечья, кисти и пальцев, мышцу — супинатор предплечья, мышцу, отводящую первый палец.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Симптомы заболевания: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тыл кисти несколько отечен вследствие воспаления растянутых сухожилий, невозможно разогнуть кисть в лучезапястном суставе и пальцы в пястно-фаланговых суставах, отвести первый палец.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Очень важное лечебное и реабилитационное средство — массаж, восстанавливающий нервную проводимость и чувствительность.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82" name="Picture 2" descr="https://ortocure.ru/wp-content/uploads/2018/08/Priznaki-nevrita-luchevogo-ner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47" y="3302420"/>
            <a:ext cx="4015066" cy="3185286"/>
          </a:xfrm>
          <a:prstGeom prst="rect">
            <a:avLst/>
          </a:prstGeom>
          <a:noFill/>
        </p:spPr>
      </p:pic>
      <p:pic>
        <p:nvPicPr>
          <p:cNvPr id="20484" name="Picture 4" descr="https://cf2.ppt-online.org/files2/slide/t/tbKcdPFXo25IMYETvW0waxCULzSeqlmB4HDs87i6k3/slide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865" y="3428070"/>
            <a:ext cx="3899116" cy="292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срединного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возникает при острых и хронических травмах или инфекциях.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rgbClr val="7030A0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Двигательная функция нерва состоит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основном в пронации и ладонном сгибании кисти, пальцев (преимущественно I, II и III), разгибании средних и концевых фаланг II и III пальцев.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срединного нерва нарушает пронацию плеча, предплечья, делает невозможным отведение первого пальца.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оказать обезболивающее, противовоспалительное действие, ускорить восстановление нервной проводимости и чувствительности.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https://ds04.infourok.ru/uploads/ex/0c31/00136d20-78c871cd/hello_html_m5597f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759" y="2981351"/>
            <a:ext cx="4208637" cy="315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большеберцового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развивается после травмы, переохлаждения, как реакция на имеющийся в организме очаг инфекции.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ts val="272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Двигательные волокна нерва иннервируют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сгибатели стопы, и мышцы — пронаторы стопы.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повреждении большеберцового нерва отмечаются такие двигательные расстройства, как отсутствие сгибания (подошвенной флексии) стопы, пальцев и поворота стопы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кнутри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невозможность ходьбы на цыпочках и др., а также чувствительные рефлекторные, вазомоторно-секреторные и трофические расстройства соответствующей зоны иннервации поврежденного нерва.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улучшить питание тканей и кровообращение, ускорить восстановление нервной проводимости, оказать обезболивающее действие.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https://cf.ppt-online.org/files1/slide/m/mT5zKcQMn63rIi7dLFW9OaHUA1jRYspvEN8quyCVbe/slide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316" y="3164063"/>
            <a:ext cx="4382830" cy="3282842"/>
          </a:xfrm>
          <a:prstGeom prst="rect">
            <a:avLst/>
          </a:prstGeom>
          <a:noFill/>
        </p:spPr>
      </p:pic>
      <p:pic>
        <p:nvPicPr>
          <p:cNvPr id="16388" name="Picture 4" descr="https://doctora.ua/upload/editor/58075a0e8a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57" y="3355605"/>
            <a:ext cx="4034117" cy="2823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малоберцового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может быть вызван травмами, инфекцией, охлаждением.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Малоберцовый нерв — самый ранимый из всех нервных стволов нижних конечностей.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Его двигательные волокна иннервируют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главным образом разгибатели стопы, невозможность разгибания и поворота стопы кнаружи, а также разгибания пальцев.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Больной не может встать на пятки. 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present5.com/presentation/1/3575871_80027699.pdf-img/3575871_80027699.pdf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316" y="2920049"/>
            <a:ext cx="4368616" cy="327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2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бедренного нерва (болезнь Рота—</a:t>
            </a:r>
            <a:r>
              <a:rPr lang="ru-RU" sz="1600" b="1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Бернгарда</a:t>
            </a: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характеризуется приступами боли и парестезией в области наружной поверхности бедра. </a:t>
            </a:r>
            <a:endParaRPr sz="1600" b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Боли усиливаются при стоянии и ходьбе. Часто больные чувствуют онемение, покалывание, жжение. Объективно констатируется небольшая гиперестезия кожи в области, иннервируемой данным нервом.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Неврит бедренного нерва делает невозможным разгибание ноги в коленном суставе, резко ослаблено сгибание бедра, наблюдается атрофия четырехглавой мышцы, болезненность при надавливании на нерв в области верхней трети бедра, под паховой складкой. Болезненность при давлении на мышцы передней поверхности бедра.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ts val="2720"/>
              <a:buNone/>
            </a:pPr>
            <a:r>
              <a:rPr lang="ru-RU" sz="1600" b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Для предупреждения атрофии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четырехглавой мышцы бедра и снятия боли применяют вибрационный массаж игольчатыми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вибратодами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https://nogostop.ru/wp-content/uploads/2018/09/ishi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611" y="2852049"/>
            <a:ext cx="6989329" cy="351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 комплексное лечение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кроме лечебных мероприятий (физиотерапевтические процедуры, медикаментозная терапия, массаж, специальные физические упражнения и т. д.)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входит: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592"/>
              </a:spcBef>
              <a:buSzPts val="2960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больного передвижению и ходьбе — вначале с опорой — с костылями,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ходилками-четырехножками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палкой, а затем без опоры; </a:t>
            </a:r>
          </a:p>
          <a:p>
            <a:pPr marL="342900" indent="-342900">
              <a:spcBef>
                <a:spcPts val="592"/>
              </a:spcBef>
              <a:buSzPts val="2960"/>
            </a:pPr>
            <a:r>
              <a:rPr lang="ru-RU" sz="16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обучение </a:t>
            </a: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умению пользоваться необходимой ортопедической аппаратурой: корсетом, крепящими аппаратами, ортопедической обувью; 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592"/>
              </a:spcBef>
              <a:buSzPts val="2960"/>
            </a:pPr>
            <a:r>
              <a:rPr lang="ru-RU" sz="1600" b="0" i="0" u="none" strike="noStrike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обучение самообслуживанию и трудовым процессам.</a:t>
            </a:r>
            <a:endPara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30" name="Picture 2" descr="https://sustavy.guru/wp-content/uploads/2018/05/lechebnaya-fizkultura-1024x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037" y="2986311"/>
            <a:ext cx="5079145" cy="338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929718" cy="657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Невралгия (вегетативная) седалищного нерва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развивается после травмы, охлаждения, воспалительных процессов в близлежащих мягких тканях, аутоинтоксикации после гриппа или другой инфекции.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1600" b="1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Поражению подвергаются волокна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обеспечивающие вегетативную иннервацию нервного ствола.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Задачи массажа: 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оказать обезболивающее, антиспастическое, трофическое и рассасывающее действие; блокировать патологическую </a:t>
            </a:r>
            <a:r>
              <a:rPr lang="ru-RU" sz="1600" b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импульсацию</a:t>
            </a:r>
            <a:r>
              <a:rPr lang="ru-RU" sz="1600" b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создать новую доминанту в ЦНС, снять спазм мускулатуры, оказать регулирующее влияние на обмен веществ и кровообращение, стимулировать регенеративные процессы в пораженном стволе.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https://kbmk45.ru/wp-content/uploads/nevralgiya-sedalishchnogo-ner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533" y="2382050"/>
            <a:ext cx="4652888" cy="431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Лечебная физкультура при невритах и невралгиях</a:t>
            </a:r>
            <a:r>
              <a:rPr lang="ru-RU" sz="3959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ЛФК при невритах и невралгиях помогает восстановить подвижность в суставе (суставах), увеличивает силу мышц, формирует бытовые навыки, оказывает воздействие на функциональные системы.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проведении занятий позы и движения подбираются так, чтобы не вызывать или не усиливать боли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2960"/>
              <a:buNone/>
            </a:pPr>
            <a:r>
              <a:rPr lang="ru-RU" sz="16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раннем этапе включают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дыхательные упражнения, упражнения на растяжение, релаксацию и пр., а также ходьбу, бег (при заболеваниях рук) и другие средства,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 вызывающие болей.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FF000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ЛГ включает также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общеразвивающие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упражнения, идеомоторные, пассивные, лечение положением.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FF0000"/>
              </a:buClr>
              <a:buSzPts val="2960"/>
              <a:buNone/>
            </a:pPr>
            <a:r>
              <a:rPr lang="ru-RU" sz="1600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следующей стадии восстановления рекомендуются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с гимнастической палкой, резиновым амортизатором, набивными мячами, у гимнастической стенки, вводят игровые и спортивно-прикладные элементы.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0070C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Значительное внимание уделяют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упражнениям для приобретения и закрепления бытовых и профессиональных навыков.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развивающихся контрактурах ЛГ выполняется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медленном темпе, с постепенно увеличивающейся амплитудой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сочетании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криомассажем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ru-RU" sz="1600" b="1" i="0" u="sng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Нельзя включать упражнения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отягощением (гантели, гири, тренажеры и пр.), так как они в большей степени ведут к образованию контрактур.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Хороший эффект дает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гидрокинезотерапия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криомассажем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  <a:endParaRPr sz="1600" b="1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70C0"/>
              </a:buClr>
              <a:buSzPts val="296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Сначала массируют сустав, затем больной выполняет упражнения в бассейне, потом вновь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криомассаж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опять занятия в бассейне.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Продолжительность занятий 15—25 мин. Курс 15—20 процедур</a:t>
            </a:r>
            <a:r>
              <a:rPr lang="ru-RU" sz="1600" b="0" i="0" u="none" strike="noStrike" cap="none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выполнении ЛГ следует избегать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возникновения болей, </a:t>
            </a:r>
            <a:r>
              <a:rPr lang="ru-RU" sz="1600" b="1" u="sng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так как они приводят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 рефлекторному повышению мышечного тонуса и в конечном счете к развитию контрактур.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FF000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выполняют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 гимнастической палкой, набивными мячами, с резиновым эластичным бинтом, у гимнастической стенки.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медленный, амплитуда движений увеличивается постепенно.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rgbClr val="7030A0"/>
              </a:buClr>
              <a:buSzPts val="2960"/>
              <a:buNone/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выполнении ЛГ вначале включают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для плечевого пояса, плеча и только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конце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— для кистей, пальцев верхней конечности.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По мере восстановления нарушенных движений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подключают занятия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тренажерах (или блочных аппаратах), с гантелями, плавание и др.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96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I периоде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занятия ЛФК проводятся в течение 15—20 мин несколько раз в день.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занятии используется одно исходное положение.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Дыхание 1:1.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выполнения упражнений медленный.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Физиологическая кривая одновершинная.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занятия включаются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лечение положением, пассивная разработка суставов, в которых имеется ограничение движений.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82" name="Picture 2" descr="https://gastritinform.ru/wp-content/uploads/2020/03/Fizioterapevticheskie-uprazhnenija-LF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843" y="3079244"/>
            <a:ext cx="4864275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 II периоде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продолжительность занятий составляет 30— 40 мин.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Используются разные исходные положения.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Дыхание 1:2.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выполнения упражнений средний и медленный.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Физиологическая кривая двух- и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трехвершинная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Продолжается лечение положением и пассивная разработка суставов.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этом периоде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занятия включаются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с предметами, обучение самообслуживанию, пользованию ортопедическими приспособлениями, переходу в положение стоя, ходьбе в аппаратах и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без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них, с опорой и без опоры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AutoShape 2" descr="https://www.tsvcalw.de/wp-content/uploads/2013/06/13_2017_06_30_Anlage-1_%C2%A9-Eric-Fahrner-www.fotolia.com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www.tsvcalw.de/wp-content/uploads/2013/06/13_2017_06_30_Anlage-1_%C2%A9-Eric-Fahrner-www.fotolia.com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8" name="AutoShape 6" descr="https://www.tsvcalw.de/wp-content/uploads/2013/06/13_2017_06_30_Anlage-1_%C2%A9-Eric-Fahrner-www.fotolia.com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40" name="AutoShape 8" descr="https://www.tsvcalw.de/wp-content/uploads/2013/06/13_2017_06_30_Anlage-1_%C2%A9-Eric-Fahrner-www.fotolia.com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omsk.med.firmika.ru/data/texts_img/2120/56d7d9fe20d07ce99fde1c2f86113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332" y="2836142"/>
            <a:ext cx="4775908" cy="341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III периоде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занятия продолжаются от 1,5 до 2,5 ч (включая одевание и снятие ортопедической аппаратуры).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Используются разные исходные положения.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Дыхание 1:2, 1:3.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Темп выполнения упражнений разный.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Физиологическая кривая многовершинная.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занятия включаются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на снарядах, на тренажерах с максимальной активной нагрузкой.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Больного обучают ходьбе без ортопедической аппаратуры и опоры. </a:t>
            </a:r>
            <a:endParaRPr sz="1600" b="0" i="0" u="none" strike="noStrike" cap="none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Максимальное внимание уделяется восстановлению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координации движений, равновесия, быстроты реакции, играм, танцам, лечебному плаванию и элементам спорта — волейбола, баскетбола, ходьбы на лыжах и др.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86" name="Picture 2" descr="https://stopstarenie.info/wp-content/uploads/2018/09/vrach-lfk-podberet-podhodyaschiy-kompleks-uprazh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165" y="3483788"/>
            <a:ext cx="5563789" cy="293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Травмы головного мозга (сотрясения головного мозга)</a:t>
            </a:r>
            <a:endParaRPr sz="2400" b="0" i="0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нарушениях двигательных функций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для профилактики контрактур назначают: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ЛФК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- пассивные, затем пассивно-активные движения, лечение положением, упражнения на растягивание мышц и др., 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массаж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спины и парализованных конечностей (сначала массируют ноги, затем руки, начиная с проксимальных отделов),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также воздействуют на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биологически активные точки конечностей.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38" name="Picture 2" descr="https://www.aimfitbody.com/wp-content/uploads/2018/05/1-990x6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596" y="3482855"/>
            <a:ext cx="4559966" cy="304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Травмы позвоночника и спинного мозга</a:t>
            </a:r>
            <a:r>
              <a:rPr lang="ru-RU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0" y="642918"/>
            <a:ext cx="9144000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Клиника течения заболевания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зависит от степени поражения спинного мозга и его корешков. </a:t>
            </a:r>
            <a:endParaRPr sz="1600" b="1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Так,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травмах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верхне-шейного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отдела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позвоночника возникает спастический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тетрапарез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конечностей.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нижнешейной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верхнегрудной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локализации (С</a:t>
            </a:r>
            <a:r>
              <a:rPr lang="ru-RU" sz="1600" b="0" i="0" u="none" strike="noStrike" cap="none" baseline="-25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6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-Т</a:t>
            </a:r>
            <a:r>
              <a:rPr lang="ru-RU" sz="1600" b="0" i="0" u="none" strike="noStrike" cap="none" baseline="-2500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 возникает вялый парез рук и спастический парез ног,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грудной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локализации — парез ног.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поражении </a:t>
            </a:r>
            <a:r>
              <a:rPr lang="ru-RU" sz="1600" b="1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нижне-грудного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поясничного сегментов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позвоночника развивается вялый паралич ног. </a:t>
            </a:r>
            <a:endParaRPr sz="1600" b="0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Причиной вялых параличей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также может быть повреждение спинного мозга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 закрытых переломах позвоночника и его ранениях.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90" name="Picture 2" descr="http://reabil-nk.ru/wp-content/uploads/2017/05/DPP_0041-800x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521" y="3314189"/>
            <a:ext cx="5584038" cy="3106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SzPts val="3200"/>
              <a:buNone/>
            </a:pP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Профилактика развития контрактур суставов средствами массажа, ЛФК, упражнений на растягивание,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физио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и гидротерапии,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гидрокинезотерапии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— </a:t>
            </a: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главная задача при параличах любого происхождения. </a:t>
            </a:r>
            <a:endParaRPr sz="1600" b="1" i="0" u="none" strike="noStrike" cap="none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7030A0"/>
              </a:buClr>
              <a:buSzPts val="320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воде облегчается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возможность активных движений и уменьшается утомляемость ослабленных мышц.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Электростимуляция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парализованных мышц. </a:t>
            </a:r>
            <a:endParaRPr lang="en-US" sz="1600" b="0" i="0" u="none" strike="noStrike" cap="none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rgbClr val="00B050"/>
              </a:buClr>
              <a:buSzPts val="3200"/>
              <a:buNone/>
            </a:pP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sz="1600" b="1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Кроме того, включается 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лечение положением с использованием этапных гипсовых шин (повязок), </a:t>
            </a:r>
            <a:r>
              <a:rPr lang="ru-RU" sz="1600" b="0" i="0" u="none" strike="noStrike" cap="none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тейпов</a:t>
            </a:r>
            <a:r>
              <a:rPr lang="ru-RU" sz="1600" b="0" i="0" u="none" strike="noStrike" cap="none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другие методы.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44" name="Picture 4" descr="https://s.sakh.com/i/b/market/2017/10/07/94a3bdf0b21447fc6da1d603234c4f3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658" y="1906443"/>
            <a:ext cx="3430838" cy="193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2625</Words>
  <PresentationFormat>Экран (4:3)</PresentationFormat>
  <Paragraphs>191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Лечебная физкультура  при травмах и заболеваниях центральной и периферической нервной системы </vt:lpstr>
      <vt:lpstr>Слайд 2</vt:lpstr>
      <vt:lpstr>Слайд 3</vt:lpstr>
      <vt:lpstr>Слайд 4</vt:lpstr>
      <vt:lpstr>Слайд 5</vt:lpstr>
      <vt:lpstr>Слайд 6</vt:lpstr>
      <vt:lpstr>Травмы головного мозга (сотрясения головного мозга)</vt:lpstr>
      <vt:lpstr>Травмы позвоночника и спинного мозга </vt:lpstr>
      <vt:lpstr>Слайд 9</vt:lpstr>
      <vt:lpstr>Травматическая энцефалопатия </vt:lpstr>
      <vt:lpstr>Повреждения периферических нервов</vt:lpstr>
      <vt:lpstr>Остеохондроз позвоночника </vt:lpstr>
      <vt:lpstr>Дискогенные радикулиты </vt:lpstr>
      <vt:lpstr>Слайд 14</vt:lpstr>
      <vt:lpstr>Слайд 15</vt:lpstr>
      <vt:lpstr>Пояснично-крестцовый радикулит </vt:lpstr>
      <vt:lpstr>Слайд 17</vt:lpstr>
      <vt:lpstr>Мотонейропатии (невриты и невралгии)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Лечебная физкультура при невритах и невралгиях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физкультура  при травмах и заболеваниях центральной и периферической нервной системы</dc:title>
  <dc:creator>Владимир</dc:creator>
  <cp:lastModifiedBy>Владимир</cp:lastModifiedBy>
  <cp:revision>27</cp:revision>
  <dcterms:modified xsi:type="dcterms:W3CDTF">2020-06-10T15:53:01Z</dcterms:modified>
</cp:coreProperties>
</file>