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7ABE-56A6-4B47-B437-232623B65949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8C2-8235-4F95-B99B-5EDB72AA8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Механическая асфиксия. Фазы </a:t>
            </a:r>
            <a:r>
              <a:rPr lang="ru-RU" dirty="0" smtClean="0"/>
              <a:t>и </a:t>
            </a:r>
            <a:r>
              <a:rPr lang="ru-RU" dirty="0" smtClean="0"/>
              <a:t>морфологические </a:t>
            </a:r>
            <a:r>
              <a:rPr lang="ru-RU" dirty="0" smtClean="0"/>
              <a:t>признаки механической асфиксии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цианоз кожных покровов лица и шеи, развивающийся при судорогах во время одышки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циано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5357850" cy="3013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Мелкоточечные кровоизлияния в соединительные оболочки глаз, хорошо выявляемые на переходных складках конъюнктивы (</a:t>
            </a:r>
            <a:r>
              <a:rPr lang="ru-RU" dirty="0" err="1" smtClean="0"/>
              <a:t>субконъюнктивальные</a:t>
            </a:r>
            <a:r>
              <a:rPr lang="ru-RU" dirty="0" smtClean="0"/>
              <a:t> </a:t>
            </a:r>
            <a:r>
              <a:rPr lang="ru-RU" dirty="0" err="1" smtClean="0"/>
              <a:t>экхимозы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кровои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000504"/>
            <a:ext cx="4714876" cy="2652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Непроизвольные дефекация, мочеиспускание, выделение спермы, выталкивание слизистой пробки из шейки матки.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Темная жидкая кровь в сердце и крупных венозных сосудах</a:t>
            </a:r>
          </a:p>
          <a:p>
            <a:pPr algn="just"/>
            <a:r>
              <a:rPr lang="ru-RU" dirty="0" smtClean="0"/>
              <a:t>Переполнение кровью правой половины сердца по сравнению с левой</a:t>
            </a:r>
          </a:p>
          <a:p>
            <a:pPr algn="just"/>
            <a:r>
              <a:rPr lang="ru-RU" dirty="0" smtClean="0"/>
              <a:t>Венозное полнокровие внутренних органов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Субплевральные</a:t>
            </a:r>
            <a:r>
              <a:rPr lang="ru-RU" dirty="0" smtClean="0"/>
              <a:t> и </a:t>
            </a:r>
            <a:r>
              <a:rPr lang="ru-RU" dirty="0" err="1" smtClean="0"/>
              <a:t>субэпикардиальные</a:t>
            </a:r>
            <a:r>
              <a:rPr lang="ru-RU" dirty="0" smtClean="0"/>
              <a:t> кровоизлияния (пятна </a:t>
            </a:r>
            <a:r>
              <a:rPr lang="ru-RU" dirty="0" err="1" smtClean="0"/>
              <a:t>Тардье</a:t>
            </a:r>
            <a:r>
              <a:rPr lang="ru-RU" dirty="0" smtClean="0"/>
              <a:t>) — четко отграниченные, мелкие, имеют диаметр до 2—3 мм и насыщенный темно-красный цвет</a:t>
            </a:r>
          </a:p>
          <a:p>
            <a:pPr algn="just"/>
            <a:endParaRPr lang="ru-RU" dirty="0"/>
          </a:p>
          <a:p>
            <a:pPr algn="just">
              <a:buNone/>
            </a:pPr>
            <a:r>
              <a:rPr lang="ru-RU" dirty="0" smtClean="0"/>
              <a:t>             Пятна </a:t>
            </a:r>
            <a:r>
              <a:rPr lang="ru-RU" dirty="0" err="1" smtClean="0"/>
              <a:t>Тардье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         под эпикардом</a:t>
            </a:r>
            <a:endParaRPr lang="ru-RU" dirty="0"/>
          </a:p>
        </p:txBody>
      </p:sp>
      <p:pic>
        <p:nvPicPr>
          <p:cNvPr id="4" name="Рисунок 3" descr="та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14752"/>
            <a:ext cx="4429124" cy="2491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5400" dirty="0" smtClean="0"/>
              <a:t>Благодарю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Механическая асфиксия протекает остро. Время ее течения от начала до смерти равно 6—8 мин</a:t>
            </a:r>
          </a:p>
          <a:p>
            <a:pPr algn="just"/>
            <a:r>
              <a:rPr lang="ru-RU" dirty="0" smtClean="0"/>
              <a:t>Выделяют несколько фаз механической асфиксии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Процесс асфиксии начинается с рефлекторной задержки дыхания (до 20—30 с). Если механические препятствия для дыхания не устраняются, то наступает фаза инспираторной одышки.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инспираторной одышки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Длительность фазы 40-60 секунд</a:t>
            </a:r>
          </a:p>
          <a:p>
            <a:pPr algn="just"/>
            <a:r>
              <a:rPr lang="ru-RU" dirty="0" smtClean="0"/>
              <a:t>Наблюдается удлинение и усиление вдоха</a:t>
            </a:r>
          </a:p>
          <a:p>
            <a:pPr algn="just"/>
            <a:r>
              <a:rPr lang="ru-RU" dirty="0" smtClean="0"/>
              <a:t>Повышение АД</a:t>
            </a:r>
          </a:p>
          <a:p>
            <a:pPr algn="just"/>
            <a:r>
              <a:rPr lang="ru-RU" dirty="0" smtClean="0"/>
              <a:t>Увеличение ЧСС</a:t>
            </a:r>
          </a:p>
          <a:p>
            <a:pPr algn="just"/>
            <a:r>
              <a:rPr lang="ru-RU" dirty="0" smtClean="0"/>
              <a:t>Возможны беспорядочные движения конечностей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экспираторной одышки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Преобладание выдоха над вдохом</a:t>
            </a:r>
          </a:p>
          <a:p>
            <a:pPr algn="just"/>
            <a:r>
              <a:rPr lang="ru-RU" dirty="0" smtClean="0"/>
              <a:t>Кратковременные судорожные движения отдельных групп мышц</a:t>
            </a:r>
          </a:p>
          <a:p>
            <a:pPr algn="just"/>
            <a:r>
              <a:rPr lang="ru-RU" dirty="0" smtClean="0"/>
              <a:t>Возможны непроизвольное выделение кала, мочи, спермы</a:t>
            </a:r>
          </a:p>
          <a:p>
            <a:pPr algn="just"/>
            <a:r>
              <a:rPr lang="ru-RU" dirty="0" smtClean="0"/>
              <a:t>Видимые слизистые оболочки становятся синюшными</a:t>
            </a:r>
          </a:p>
          <a:p>
            <a:pPr algn="just"/>
            <a:r>
              <a:rPr lang="ru-RU" dirty="0" smtClean="0"/>
              <a:t>Чувствительность и рефлексы отсутствуют</a:t>
            </a:r>
          </a:p>
          <a:p>
            <a:pPr algn="just"/>
            <a:r>
              <a:rPr lang="ru-RU" dirty="0" smtClean="0"/>
              <a:t>Через 40—60 с после начала асфиксии теряется сознание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Фаза относительного покоя(кратковременной остановки дыхания)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Длительность фазы около 1 минуты</a:t>
            </a:r>
            <a:endParaRPr lang="ru-RU" dirty="0"/>
          </a:p>
          <a:p>
            <a:r>
              <a:rPr lang="ru-RU" dirty="0" smtClean="0"/>
              <a:t>Происходит снижение АД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Фаза терминальных дыханий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Происходят нерегулярные отдельные дыхательные движения в течение 1-5 минут</a:t>
            </a:r>
          </a:p>
          <a:p>
            <a:r>
              <a:rPr lang="ru-RU" dirty="0" smtClean="0"/>
              <a:t>Угасание всех </a:t>
            </a:r>
            <a:r>
              <a:rPr lang="ru-RU" dirty="0" err="1" smtClean="0"/>
              <a:t>рефелексов</a:t>
            </a:r>
            <a:endParaRPr lang="ru-RU" dirty="0" smtClean="0"/>
          </a:p>
          <a:p>
            <a:r>
              <a:rPr lang="ru-RU" dirty="0" smtClean="0"/>
              <a:t>Расширение зрачков</a:t>
            </a:r>
          </a:p>
          <a:p>
            <a:r>
              <a:rPr lang="ru-RU" dirty="0" smtClean="0"/>
              <a:t>Расслабление мышц</a:t>
            </a:r>
          </a:p>
          <a:p>
            <a:r>
              <a:rPr lang="ru-RU" dirty="0" smtClean="0"/>
              <a:t>Резкое падение АД</a:t>
            </a:r>
          </a:p>
          <a:p>
            <a:r>
              <a:rPr lang="ru-RU" dirty="0" smtClean="0"/>
              <a:t>Сильные судороги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дыхания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Далее наступает остановка дыхания</a:t>
            </a:r>
          </a:p>
          <a:p>
            <a:pPr algn="just">
              <a:buNone/>
            </a:pPr>
            <a:r>
              <a:rPr lang="ru-RU" dirty="0" smtClean="0"/>
              <a:t>вследствие паралича дыхательного центра</a:t>
            </a:r>
          </a:p>
          <a:p>
            <a:pPr algn="just">
              <a:buNone/>
            </a:pPr>
            <a:r>
              <a:rPr lang="ru-RU" dirty="0" smtClean="0"/>
              <a:t>Возможны нерегулярные сердечные</a:t>
            </a:r>
          </a:p>
          <a:p>
            <a:pPr algn="just">
              <a:buNone/>
            </a:pPr>
            <a:r>
              <a:rPr lang="ru-RU" dirty="0" smtClean="0"/>
              <a:t>сокращения в течение 3-10 минут, после остановки сердечной деятельности наступает клиническая смерть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Морфологические признаки механической асфиксии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Обильные, разлитые, интенсивно окрашенные трупные пятна, появляющиеся через 30—60 мин после смерти. Они синюшно-багровые или багрово-фиолетовые.</a:t>
            </a:r>
            <a:endParaRPr lang="ru-RU" dirty="0"/>
          </a:p>
        </p:txBody>
      </p:sp>
      <p:pic>
        <p:nvPicPr>
          <p:cNvPr id="4" name="Рисунок 3" descr="пятн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929066"/>
            <a:ext cx="5357818" cy="2656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Механическая асфиксия. Фазы и морфологические признаки механической асфиксии</vt:lpstr>
      <vt:lpstr>Слайд 2</vt:lpstr>
      <vt:lpstr>Слайд 3</vt:lpstr>
      <vt:lpstr>Фаза инспираторной одышки</vt:lpstr>
      <vt:lpstr>Фаза экспираторной одышки</vt:lpstr>
      <vt:lpstr>Фаза относительного покоя(кратковременной остановки дыхания)</vt:lpstr>
      <vt:lpstr>Фаза терминальных дыханий</vt:lpstr>
      <vt:lpstr>Остановка дыхания</vt:lpstr>
      <vt:lpstr>Морфологические признаки механической асфиксии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Механическая асфиксия.Общие признаки и процесс умирания</dc:title>
  <dc:creator>Пользователь Windows</dc:creator>
  <cp:lastModifiedBy>Пользователь Windows</cp:lastModifiedBy>
  <cp:revision>8</cp:revision>
  <dcterms:created xsi:type="dcterms:W3CDTF">2019-09-15T14:00:47Z</dcterms:created>
  <dcterms:modified xsi:type="dcterms:W3CDTF">2020-02-17T14:56:26Z</dcterms:modified>
</cp:coreProperties>
</file>