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7504" y="2276872"/>
            <a:ext cx="9144000" cy="1524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 smtClean="0">
                <a:solidFill>
                  <a:srgbClr val="C00000"/>
                </a:solidFill>
                <a:latin typeface="+mn-lt"/>
              </a:rPr>
              <a:t>ИТОГИ ПРОМЕЖУТОЧНОЙ АТТЕСТАЦИИ</a:t>
            </a:r>
            <a:br>
              <a:rPr lang="ru-RU" altLang="ru-RU" sz="3200" b="1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3200" b="1" smtClean="0">
                <a:solidFill>
                  <a:srgbClr val="C00000"/>
                </a:solidFill>
                <a:latin typeface="+mn-lt"/>
              </a:rPr>
              <a:t>ЗА ВЕСЕННИЙ СЕМЕСТР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altLang="ru-RU" sz="3200" b="1" dirty="0" smtClean="0">
                <a:solidFill>
                  <a:srgbClr val="C00000"/>
                </a:solidFill>
                <a:latin typeface="+mn-lt"/>
              </a:rPr>
            </a:b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2018-</a:t>
            </a:r>
            <a:r>
              <a:rPr lang="en-US" altLang="ru-RU" sz="3200" b="1" dirty="0" smtClean="0">
                <a:solidFill>
                  <a:srgbClr val="C00000"/>
                </a:solidFill>
                <a:latin typeface="+mn-lt"/>
              </a:rPr>
              <a:t>201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9</a:t>
            </a:r>
            <a:r>
              <a:rPr lang="en-US" altLang="ru-RU" sz="3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altLang="ru-RU" sz="3200" b="1" dirty="0" smtClean="0">
                <a:solidFill>
                  <a:srgbClr val="C00000"/>
                </a:solidFill>
                <a:latin typeface="+mn-lt"/>
              </a:rPr>
              <a:t>УЧ.ГОДА</a:t>
            </a:r>
            <a:endParaRPr lang="ru-RU" altLang="ru-RU" sz="2000" dirty="0" smtClean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504" y="5304183"/>
            <a:ext cx="8784976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декан</a:t>
            </a:r>
          </a:p>
          <a:p>
            <a:pPr algn="r"/>
            <a:r>
              <a:rPr lang="ru-RU" altLang="ru-RU" sz="2400" dirty="0" smtClean="0">
                <a:solidFill>
                  <a:srgbClr val="002060"/>
                </a:solidFill>
                <a:latin typeface="+mn-lt"/>
              </a:rPr>
              <a:t>Газенкампф А.А.</a:t>
            </a:r>
            <a:endParaRPr lang="ru-RU" altLang="ru-RU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6099" y="99548"/>
            <a:ext cx="8747901" cy="109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ФГБОУ ВО «Красноярский государственный медицинский</a:t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университет им. проф. В.Ф.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Войно-Ясенецкого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»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Минздрава России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7" name="Picture 3" descr="C:\Users\gazenkampfaa\Documents\ДЕКАНАТ\Деканат_новая_эра\Разное\ЛОГОТИП\Логотип_ЛФ_3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54" y="116632"/>
            <a:ext cx="744138" cy="1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99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6672"/>
            <a:ext cx="6400800" cy="1752600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pic>
        <p:nvPicPr>
          <p:cNvPr id="1026" name="Picture 2" descr="C:\Users\gazenkampfaa\Pictures\Новый рисунок (39)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4268738" cy="504056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azenkampfaa\Pictures\Новый рисунок (38)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194423"/>
            <a:ext cx="7636954" cy="532715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6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Заполнение в портфолио обучающихся</a:t>
            </a:r>
            <a:br>
              <a:rPr lang="ru-RU" sz="3600" dirty="0" smtClean="0">
                <a:solidFill>
                  <a:srgbClr val="C00000"/>
                </a:solidFill>
              </a:rPr>
            </a:br>
            <a:r>
              <a:rPr lang="ru-RU" sz="2700" dirty="0" smtClean="0">
                <a:solidFill>
                  <a:srgbClr val="C00000"/>
                </a:solidFill>
              </a:rPr>
              <a:t>(по итогам текущего семестра)</a:t>
            </a:r>
            <a:endParaRPr lang="ru-RU" sz="27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Клинические дисциплины: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истории болезней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представления пациентов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Фундаментальные дисциплины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рефераты;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альбомы;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Др. виды самостоятельной работы.</a:t>
            </a:r>
          </a:p>
        </p:txBody>
      </p:sp>
    </p:spTree>
    <p:extLst>
      <p:ext uri="{BB962C8B-B14F-4D97-AF65-F5344CB8AC3E}">
        <p14:creationId xmlns:p14="http://schemas.microsoft.com/office/powerpoint/2010/main" val="46673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ПРОМЕЖУТОЧНОЙ АТТЕСТАЦИИ ЗА ВЕСЕННИЙ СЕМЕСТР 2018-2019 УЧ.ГОДА</vt:lpstr>
      <vt:lpstr>Презентация PowerPoint</vt:lpstr>
      <vt:lpstr>Заполнение в портфолио обучающихся (по итогам текущего семестра)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ПРОМЕЖУТОЧНОЙ АТТЕСТАЦИИ ЗА ВЕСЕННИЙ СЕМЕСТР 2018-2019 УЧ.ГОДА</dc:title>
  <dc:creator>Газенкампф Андрей Александрович</dc:creator>
  <cp:lastModifiedBy>Газенкампф Андрей Александрович</cp:lastModifiedBy>
  <cp:revision>3</cp:revision>
  <dcterms:created xsi:type="dcterms:W3CDTF">2019-10-09T02:12:49Z</dcterms:created>
  <dcterms:modified xsi:type="dcterms:W3CDTF">2019-10-09T03:05:25Z</dcterms:modified>
</cp:coreProperties>
</file>