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79" r:id="rId11"/>
    <p:sldId id="280" r:id="rId12"/>
    <p:sldId id="281" r:id="rId13"/>
    <p:sldId id="282" r:id="rId14"/>
    <p:sldId id="28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920880" cy="3816424"/>
          </a:xfrm>
        </p:spPr>
        <p:txBody>
          <a:bodyPr>
            <a:normAutofit fontScale="25000" lnSpcReduction="20000"/>
          </a:bodyPr>
          <a:lstStyle/>
          <a:p>
            <a:r>
              <a:rPr lang="ru-RU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МДК 03.01 Организация деятельности аптеки и ее структурных подразделений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ПМ 03. Организация деятельности структурных подразделений аптеки и руководство аптечной организацией при отсутствии специалиста с высшим образованием</a:t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Дневник производственной практики</a:t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обучающихся 2 курса по специальности 33.02.01 Фармация</a:t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семестр</a:t>
            </a:r>
          </a:p>
          <a:p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базе «Губернские аптеки» ЦРА№194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88640"/>
            <a:ext cx="792088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</a:t>
            </a:r>
          </a:p>
          <a:p>
            <a:pPr lvl="0"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имени профессора В.Ф. </a:t>
            </a:r>
            <a:r>
              <a:rPr lang="ru-RU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</a:p>
          <a:p>
            <a:pPr lvl="0"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25144"/>
            <a:ext cx="87849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Выполнил: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Ербягина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Елизавета Викторовна 227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группа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Общий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непосредственный руководитель: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Иванова Наталья Михайловна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(заведующая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аптекой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Методический руководитель: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Казакова Елена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Николаевна (преподаватель)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Красноярск, 2022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Промаркированный уборочный инвентарь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84784"/>
            <a:ext cx="28803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484784"/>
            <a:ext cx="28803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484784"/>
            <a:ext cx="26277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Санузел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2736304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268760"/>
            <a:ext cx="28083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268760"/>
            <a:ext cx="28083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Фармацевт в санитарной одежде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52736"/>
            <a:ext cx="439248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Административно-бытовая зона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46085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Зона хранения верхней и санитарной одежды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4482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84784"/>
            <a:ext cx="2880320" cy="484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9523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Материальные комнаты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291581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24744"/>
            <a:ext cx="29523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24744"/>
            <a:ext cx="29878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Шкафы для хранения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наружных лекарственных препаратов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816424" cy="49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4248472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Шкафы для хранения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внутренних лекарственных препаратов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29158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30963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340768"/>
            <a:ext cx="2808312" cy="49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 для хранения лекарственных препаратов для инъекций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6724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6004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 для хранения перевязочного материала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7" y="1196752"/>
            <a:ext cx="4536504" cy="553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Вывеска аптеки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60"/>
            <a:ext cx="51125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 для хранения резиновых изделий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124744"/>
            <a:ext cx="56166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04864"/>
            <a:ext cx="3203848" cy="441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 для хранения лекарственного растительного сырья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48245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Шкафы для хранения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21957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23042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789040"/>
            <a:ext cx="219573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789040"/>
            <a:ext cx="223224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Шкаф для хранения огнеопасных веществ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365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Помещение хранения препаратов, стоящих на ПКУ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48854"/>
            <a:ext cx="3744416" cy="542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Холодильник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8896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72382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Карантинные зоны хранения лекарственных препаратов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52839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39190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Зоны для хранения фальсифицированных, недоброкачественных, контрафактных ЛП1, а также ПП с истекшим сроком годности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934250" cy="48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76872"/>
            <a:ext cx="458996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Тара для сбора медицинских отходов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52839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41325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32758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80728"/>
            <a:ext cx="29878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204864"/>
            <a:ext cx="2880320" cy="38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124744"/>
            <a:ext cx="35384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5273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Помещения аптеки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24482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92696"/>
            <a:ext cx="2520280" cy="314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692696"/>
            <a:ext cx="2448272" cy="314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005064"/>
            <a:ext cx="244827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955032"/>
            <a:ext cx="2520280" cy="290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933056"/>
            <a:ext cx="244827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Помещения аптеки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0688"/>
            <a:ext cx="226774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230425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73017"/>
            <a:ext cx="230425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501008"/>
            <a:ext cx="226774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96044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067436" cy="54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Информационный стенд для посетителей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816424" cy="530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9604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Помещение (шкаф) для хранения уборочного инвентаря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6724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905418" cy="520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175</Words>
  <Application>Microsoft Office PowerPoint</Application>
  <PresentationFormat>Экран (4:3)</PresentationFormat>
  <Paragraphs>43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</vt:lpstr>
      <vt:lpstr>Вывеска аптеки</vt:lpstr>
      <vt:lpstr>Торговый зал</vt:lpstr>
      <vt:lpstr>Торговый зал</vt:lpstr>
      <vt:lpstr>Помещения аптеки</vt:lpstr>
      <vt:lpstr>Помещения аптеки</vt:lpstr>
      <vt:lpstr>Рабочее место фармацевта</vt:lpstr>
      <vt:lpstr>Информационный стенд для посетителей</vt:lpstr>
      <vt:lpstr>Помещение (шкаф) для хранения уборочного инвентаря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</vt:lpstr>
      <vt:lpstr>Материальные комнаты</vt:lpstr>
      <vt:lpstr>Шкафы для хранения наружных лекарственных препаратов</vt:lpstr>
      <vt:lpstr>Шкафы для хранения внутренних лекарственных препаратов</vt:lpstr>
      <vt:lpstr>Шкаф для хранения лекарственных препаратов для инъекций</vt:lpstr>
      <vt:lpstr>Шкаф для хранения перевязочного материала</vt:lpstr>
      <vt:lpstr>Шкаф для хранения резиновых изделий</vt:lpstr>
      <vt:lpstr>Шкаф для хранения лекарственного растительного сырья</vt:lpstr>
      <vt:lpstr>Шкафы для хранения парафармацевтической продукции</vt:lpstr>
      <vt:lpstr>Шкаф для хранения огнеопасных веществ</vt:lpstr>
      <vt:lpstr>Помещение хранения препаратов, стоящих на ПКУ</vt:lpstr>
      <vt:lpstr>Холодильник</vt:lpstr>
      <vt:lpstr>Карантинные зоны хранения лекарственных препаратов</vt:lpstr>
      <vt:lpstr>Зоны для хранения фальсифицированных, недоброкачественных, контрафактных ЛП1, а также ПП с истекшим сроком годности</vt:lpstr>
      <vt:lpstr>Тара для сбора медицинских отходов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Forester</dc:creator>
  <cp:lastModifiedBy>Forester</cp:lastModifiedBy>
  <cp:revision>38</cp:revision>
  <dcterms:created xsi:type="dcterms:W3CDTF">2022-12-20T06:11:15Z</dcterms:created>
  <dcterms:modified xsi:type="dcterms:W3CDTF">2022-12-22T11:27:13Z</dcterms:modified>
</cp:coreProperties>
</file>