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5856-6B64-D9EA-3AF5-CA38E7A02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3CF987-4AB5-5615-7459-12D84503E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9A33A5-C29C-5C7F-ADA8-5C91F683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D1A34-02C7-2420-FECC-B3D181E4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85049B-6688-7B19-571D-E62F53FB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3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906A7-F3E4-01D6-56F4-EEAA9B4C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C20AE8-75F3-1F66-98FD-B76FD52AB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B806E-FCDD-F324-8DB5-A68C69D4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209C1-E9B8-BA4D-8499-D0658B1D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9EB87-CFDC-2487-667E-19F8F601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339263-E2BC-F0F0-054C-99E83A76F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6211EB-95A5-8CBE-052F-CB21E7EC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FC9A4-7A29-C8AF-FD3A-1F75A7A1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F21A1-7550-9851-1B62-CF438467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39053-006C-036F-79E9-220BDC69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5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E4AAA-39AF-542A-FD70-D4EBA169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CE8606-DF54-F501-C154-6C6EB3C21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2FA2F1-DE6D-E598-E5FB-2729D455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266A14-90D2-E36A-A533-718CC3B9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27E37-BC1C-5CF8-D486-10B854E3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0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32B03-BAD6-E155-BE2F-8344C454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B9CCD3-F8ED-5211-B1E3-38D7957A1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4497A8-BE81-17D2-30BA-2EBBDFBF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7F1B2-84A2-5FC5-646E-60CDBA9F9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6E373-541B-873D-21AC-43965A93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7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8671B-9393-54EC-2426-D6AC5914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5B27FB-2720-6537-2797-A7701D601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920F8F-522B-3A93-CA89-B6E74D99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869FBE-902F-2B27-83AC-893C3E0D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B56C7A-A900-29E7-6F79-F0E9C45A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5F0C34-7E4F-0270-CF48-82906C7F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7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F4E5C-4DE6-A5C5-F750-2AAB39BF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6551BD-9E52-9FEF-4373-A98808B81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80A442-9F5D-2AF8-334F-6432E5850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DCE392-A187-3A89-98EC-270EE21A0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A94FF7-2867-D8CB-1266-0DB4E8CB5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88F976-2EC3-2D9A-F6B2-1E653C31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7B1630-E2F8-B723-955F-8372480F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AD209-0475-EFF3-F10C-346B9AA1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7DDE0-6779-5E07-B854-39E2E5D6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85F35D-A8FD-FCA2-766D-7B36674C3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00DF01-B453-2A6F-C487-73C91051A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8E373C-771D-64B2-A872-B62AD1C8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1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4F6ABC-E59A-5150-9BB0-638B90C3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80303E-9838-8A02-3CB0-E6B86504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51C899-A802-0E91-AADE-D5562657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3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062CD-18DD-E8B6-E263-5FDEA8A3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B6250-1F12-C524-929E-39BAAB815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DB873B-E778-471F-D8CC-98AA8E122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EA5993-FAC2-FBF7-BF90-2963BAA0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3A401D-0040-A431-9055-A8A0B493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082283-BFA2-377C-BDF1-A5D3AAD3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7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10658-0C56-CDDE-B92A-8D3E4E7E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8EDF27-075B-5AD4-C638-E5A1651F4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CDEB71-E53E-83B1-1882-3D153C9E7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DA329-0C8D-A92D-81F6-ADE71B6B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3E06D-3902-AFD5-73EB-B6A7AAC6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D1E797-DF00-C5E8-F961-782BBAEB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9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73778-3944-A273-0E4E-7F6367D3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5E7048-BBE5-3938-632E-34A9FC38B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2AF40-8EDF-BD65-A75C-61008EA07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B5DCD-CD11-4A4A-A8EF-A530A2D84EB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1A1E-778B-B760-06ED-87E7041B7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A8855-9B0F-5489-10AD-BB46CC491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5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76AB6-E2FE-DBCF-D328-E354B0569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75" y="2031476"/>
            <a:ext cx="11623250" cy="367645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«Красноярский государственный медицинский университет имени профессора В. Ф. Войно-Ясенецкого» министерства здравоохранения Российской Федерации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МДК 03.01 Организация деятельности аптеки и ее структурных подразделений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 03.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производственной практики для обучающихся 2 курса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 3 семестра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36A9C5-D4BF-2DB0-C7B5-1B8B0C0FB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Андращук Анастасия Николаевна 228 группа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Общий/ непосредственный руководитель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Александравна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руководитель: Казакова Елена Николаевна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D49D9-53BE-0F1B-DD55-62BD9582B9BC}"/>
              </a:ext>
            </a:extLst>
          </p:cNvPr>
          <p:cNvSpPr txBox="1"/>
          <p:nvPr/>
        </p:nvSpPr>
        <p:spPr>
          <a:xfrm>
            <a:off x="4568858" y="6419654"/>
            <a:ext cx="341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2022г.</a:t>
            </a:r>
          </a:p>
        </p:txBody>
      </p:sp>
    </p:spTree>
    <p:extLst>
      <p:ext uri="{BB962C8B-B14F-4D97-AF65-F5344CB8AC3E}">
        <p14:creationId xmlns:p14="http://schemas.microsoft.com/office/powerpoint/2010/main" val="53962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464FD-6C9E-DF40-5F5E-3F255FA0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Санузел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CA3DA2-7A10-6551-11F5-0D02F2183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6" y="1795645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367726-BEE3-D72B-70D5-A85F75CC1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72" y="1795646"/>
            <a:ext cx="3496456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F7E001-F91E-3A8E-81CE-8FB17E70E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36" y="1795645"/>
            <a:ext cx="31307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48DD5-C81C-DDF1-6F03-FDF3B07B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в санитарной одежде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5F2678-9B15-CA70-777D-2CF6B9373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21" y="1382564"/>
            <a:ext cx="3897327" cy="5196437"/>
          </a:xfrm>
        </p:spPr>
      </p:pic>
    </p:spTree>
    <p:extLst>
      <p:ext uri="{BB962C8B-B14F-4D97-AF65-F5344CB8AC3E}">
        <p14:creationId xmlns:p14="http://schemas.microsoft.com/office/powerpoint/2010/main" val="215862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83AAC-CB01-F1EC-D23E-0703BDB8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отдыха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980A6D-AEE7-05B3-B3E9-A58EB5994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18" y="1855605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4FA009-7F3F-40FF-311D-8C665BA21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41" y="1855605"/>
            <a:ext cx="3452840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22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D8A0F-0148-AF0A-9B7C-2E907FBA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хранения верхней и санитарной одежды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5D4DDC-0D27-3D38-37EC-2F3CB3FA7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29" y="1885633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9AC5C-0421-257E-21DF-ACD6186A1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58" y="1885633"/>
            <a:ext cx="31285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8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F5FA6-7810-C808-E98D-7D7B7267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хранения аптечных товаров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092FDE-9910-0118-A7D0-61A4762FE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3" y="1915563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D31BE3-60E9-4451-C4F8-CB2F2B966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35" y="1915564"/>
            <a:ext cx="2871552" cy="43513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D032FC-43F7-DCFB-7BE0-79957643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81" y="1915564"/>
            <a:ext cx="2889958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0E6EA-FDFD-A94B-38CE-4B458397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хранения аптечных товаров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5A119D-3890-5ACF-71BF-070FC7448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52" y="1825599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1A098C-1E36-6D36-3EFA-04D0A1574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43" y="2046118"/>
            <a:ext cx="4716905" cy="35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3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6F7DE-1A06-E215-9152-ED2C06EF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приемки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0FD2BF-F5F6-5009-54DA-BA4DDE22B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41" y="1775254"/>
            <a:ext cx="3263503" cy="45420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D8CB60-AC4C-E1C5-D98D-319896046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45" y="1775255"/>
            <a:ext cx="3406515" cy="45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2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3AB90-5954-F59D-0776-AEC78735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B7FB84-00CA-CDB5-56BF-B2776909D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90" y="1885585"/>
            <a:ext cx="3263503" cy="44257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F7A524-9A69-DD25-B09D-BF3260C30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56" y="1885585"/>
            <a:ext cx="3263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34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01854-009D-9294-AD9F-DFBE23E0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карантинного хранения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C7E828-B0B2-BA70-8DBD-D997D240A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75" y="1690688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C55A9-0F58-1680-0C30-7BAF2E7F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22" y="2397321"/>
            <a:ext cx="4053693" cy="29380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FC85D6-69F1-B3AF-69FD-18AC2605C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1" y="2397321"/>
            <a:ext cx="3917429" cy="29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9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C50BF-D858-A8B9-67C4-0AB426A4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Вывеска Аптеке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1FB096-1BD4-9F0A-FFF7-774B7A0EB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0" y="1797345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483D11-6242-9E52-D5F7-90A749B2A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26" y="1797345"/>
            <a:ext cx="3263504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EC06C8-5E60-C85B-757A-96269A0F9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51" y="1797346"/>
            <a:ext cx="34852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3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75D96-81FC-0833-A2E1-8450EAD3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зал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69AA2E-5A58-82C9-5CCD-C820EB600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9" y="2196863"/>
            <a:ext cx="3748467" cy="344825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DF3716-4461-74D4-7A05-196FEC7A1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47" y="2196863"/>
            <a:ext cx="3748467" cy="34482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96CE15-7FA5-F128-B098-6E3F357BA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55" y="2196863"/>
            <a:ext cx="3318235" cy="34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2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69333-B7DB-1780-83C6-B7F4A4A35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зал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8D29C7-E82D-49A1-AF18-C8F7DA7DE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2" y="1870608"/>
            <a:ext cx="4967332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549775-C464-576E-E669-8BB6AF13E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43" y="1810634"/>
            <a:ext cx="3968646" cy="44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DBB0A-9671-6CAF-6299-3C28603A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зал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A4F777-7690-A01A-4BC5-B7C17C1BB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62" y="1840621"/>
            <a:ext cx="3478066" cy="447125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C04746-F499-E1E1-83B8-3D88EA6AE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3" y="1840621"/>
            <a:ext cx="3701730" cy="44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2CC2B-22E8-02FE-9253-60EA4543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160BCC-823A-EB08-C196-BEE699474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3" y="1828800"/>
            <a:ext cx="5279011" cy="395925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EDE949-182B-6547-0A83-EC01482ED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66" y="1828800"/>
            <a:ext cx="5279011" cy="39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7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08406-8458-AB73-CAD5-EFA4D908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для посетителя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619691-E3B8-A2A4-168D-60FD7EABE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64711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900D8-3B6B-352E-15F4-9856AC95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хранения уборочного инвентаря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E472F8-6CAE-4EC7-35FE-1948C85F8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4" y="1930556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4C9E91-4429-A591-4839-018DCFA3E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96" y="1930557"/>
            <a:ext cx="3526124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FE75E0-6921-83FE-743D-7459E86D7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6" y="1930556"/>
            <a:ext cx="3263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2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40593-7DA4-75E9-1A42-383042C0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хранения уборочного инвентаря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99489C-8E9D-9408-CA65-956E24D83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27" y="1788785"/>
            <a:ext cx="3263503" cy="44353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B35C77-56DE-3B6A-A076-FF650873A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80" y="1788785"/>
            <a:ext cx="3326484" cy="44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21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163</Words>
  <Application>Microsoft Office PowerPoint</Application>
  <PresentationFormat>Широкоэкранный</PresentationFormat>
  <Paragraphs>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 образования «Красноярский государственный медицинский университет имени профессора В. Ф. Войно-Ясенецкого» министерства здравоохранения Российской Федерации  Фармацевтический колледж      МДК 03.01 Организация деятельности аптеки и ее структурных подразделений ПМ 03. Организация деятельности структурных подразделений аптеки и руководство аптечной организацией при отсутствии специалиста с высшим образованием  Дневник производственной практики для обучающихся 2 курса  по специальности 33.02.01 Фармация 3 семестра    </vt:lpstr>
      <vt:lpstr>Вывеска Аптеке </vt:lpstr>
      <vt:lpstr>Торговый зал</vt:lpstr>
      <vt:lpstr>Торговый зал</vt:lpstr>
      <vt:lpstr>Торговый зал</vt:lpstr>
      <vt:lpstr>Рабочее место фармацевта</vt:lpstr>
      <vt:lpstr>Информационный стенд для посетителя </vt:lpstr>
      <vt:lpstr>Помещение для хранения уборочного инвентаря</vt:lpstr>
      <vt:lpstr>Помещение для хранения уборочного инвентаря</vt:lpstr>
      <vt:lpstr>Санузел</vt:lpstr>
      <vt:lpstr>Фармацевт в санитарной одежде</vt:lpstr>
      <vt:lpstr>Комната отдыха</vt:lpstr>
      <vt:lpstr>Зона хранения верхней и санитарной одежды</vt:lpstr>
      <vt:lpstr>Помещения для хранения аптечных товаров </vt:lpstr>
      <vt:lpstr>Помещения для хранения аптечных товаров </vt:lpstr>
      <vt:lpstr>Зона приемки </vt:lpstr>
      <vt:lpstr>Робот </vt:lpstr>
      <vt:lpstr>Зона карантинного хранения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 образования «Красноярский государственный медицинский университет имени профессора В. Ф. Войно-Ясенецкого» министерства здравоохранения Российской Федерации  Фармацевтический колледж      МДК 03.01 Организация деятельности аптеки и ее структурных подразделений ПМ 03. Организация деятельности структурных подразделений аптеки и руководство аптечной организацией при отсутствии специалиста с высшим образованием  Дневник производственной практики для обучающихся 2 курса  по специальности 33.02.01 Фармация 3 семестра    </dc:title>
  <dc:creator>Анастасия Андращук</dc:creator>
  <cp:lastModifiedBy>Анастасия Андращук</cp:lastModifiedBy>
  <cp:revision>1</cp:revision>
  <dcterms:created xsi:type="dcterms:W3CDTF">2022-12-23T14:19:58Z</dcterms:created>
  <dcterms:modified xsi:type="dcterms:W3CDTF">2022-12-23T16:12:20Z</dcterms:modified>
</cp:coreProperties>
</file>