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BF5C1D-2E00-460E-A595-4A86F03FD530}" v="359" dt="2022-05-12T15:48:46.3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65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9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7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9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2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21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9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8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5/12/2022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38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rPr lang="ru-RU" sz="5000">
                <a:ea typeface="+mj-lt"/>
                <a:cs typeface="+mj-lt"/>
              </a:rPr>
              <a:t>Самоутверждение человека в природе и обществе</a:t>
            </a:r>
            <a:endParaRPr lang="ru-RU" sz="5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2899" y="4672739"/>
            <a:ext cx="6269347" cy="10214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Выполнила студентка 232 группы лечебного факультета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чобанян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н.р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2E65DF5-57D5-07D2-8F2B-6125B109E9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28" r="23122" b="-3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20B871-6D59-C3B5-5401-968997E9DA8F}"/>
              </a:ext>
            </a:extLst>
          </p:cNvPr>
          <p:cNvSpPr txBox="1"/>
          <p:nvPr/>
        </p:nvSpPr>
        <p:spPr>
          <a:xfrm>
            <a:off x="741872" y="6003985"/>
            <a:ext cx="33182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Красноярск 2022 - </a:t>
            </a:r>
            <a:r>
              <a:rPr lang="ru-RU" dirty="0" err="1"/>
              <a:t>КрасГМУ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4D44C-237D-AD25-12C4-145FC0320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ru-RU" sz="2800">
                <a:solidFill>
                  <a:srgbClr val="FFFFFF"/>
                </a:solidFill>
                <a:ea typeface="+mj-lt"/>
                <a:cs typeface="+mj-lt"/>
              </a:rPr>
              <a:t>Самоутверждение</a:t>
            </a:r>
            <a:endParaRPr lang="ru-RU" sz="28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98430-4A68-58D9-C2C5-CFB6BDE4B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z="2400" b="1" dirty="0"/>
              <a:t>Самоутверждение</a:t>
            </a:r>
            <a:r>
              <a:rPr lang="ru-RU" sz="2400" dirty="0"/>
              <a:t> – это поведение, направленное на утверждение собственной значимости, установление права на самовыражение и достижение желаемого социального статуса. Это потребность, стимулирующая тот или иной тип поведения. </a:t>
            </a:r>
          </a:p>
          <a:p>
            <a:r>
              <a:rPr lang="ru-RU" sz="2400" dirty="0"/>
              <a:t>Мотивы </a:t>
            </a:r>
            <a:r>
              <a:rPr lang="ru-RU" sz="2400" b="1" dirty="0"/>
              <a:t>самоутверждения</a:t>
            </a:r>
            <a:r>
              <a:rPr lang="ru-RU" sz="2400" dirty="0"/>
              <a:t> определяются стремлением к улучшению материального благополучия, карьере, приобретению авторитета.</a:t>
            </a:r>
            <a:endParaRPr lang="ru-RU" sz="2400" dirty="0">
              <a:ea typeface="+mn-lt"/>
              <a:cs typeface="+mn-lt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184693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668858-A0DE-6415-6134-EAF2A18F6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ru-RU" sz="2800">
                <a:solidFill>
                  <a:srgbClr val="FFFFFF"/>
                </a:solidFill>
              </a:rPr>
              <a:t>Самоутверждение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028ECB-C1E7-CC68-A27E-0CFE17CEF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>
                <a:ea typeface="+mn-lt"/>
                <a:cs typeface="+mn-lt"/>
              </a:rPr>
              <a:t>Самоутверждение человека как индивидуальности является главным условием развития всего человечества. Поэт-мыслитель Г. Гейне (1797-1856) увидел в индивидуальности человека «целый мир, рождающийся и умирающий вместе с ним…». Русский философ Н.А. Бердяев говорил: «Познай самого себя и через это познаешь весь мир». Он утверждал, что человек — это микрокосм, высшая, царственная ступень иерархии природы как живого организма. Он ответственен за весь строй природы, и то, что в нем совершается, неизбежно отражается на ней. Человек одухотворяет природу своей творческой свободой и сковывает ее своим рабством и падением в материальную необходимость. Отсюда философ делает следующий вывод: «Человек — малая Вселенная, микрокосм — вот основная истина познания человека и основная истина, предполагаемая самой возможностью познания».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48325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4C144-308F-9602-2A6F-062E9873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ru-RU" sz="2800">
                <a:solidFill>
                  <a:srgbClr val="FFFFFF"/>
                </a:solidFill>
              </a:rPr>
              <a:t>Самоутверждение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F787A0-4FAA-2BE1-356B-FA16291A8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dirty="0">
                <a:ea typeface="+mn-lt"/>
                <a:cs typeface="+mn-lt"/>
              </a:rPr>
              <a:t>Человек развивается согласно заложенной в нем родовой программе, при этом он постоянно стремится к поддержанию уравновешенности с окружающей средой. Это мнение широко представлено в марксистской философии: «Человек является непосредственно природным существом. В качестве природного существа, притом живого природного существа, он, с одной стороны, наделен природными силами, жизненными силами, являясь деятельным природным существом; эти силы существуют в нем в виде задатков и способностей…». Сам факт рождения человека дает ему индивидуальное бытие лишь как природному существу. Человеком же в полном смысле слова, то есть личностью и индивидуальностью, он становится в процессе своей жизни и деятельности.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206238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D1C42-EA42-3782-64CE-CE456DF30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endParaRPr lang="ru-RU" sz="2800">
              <a:solidFill>
                <a:srgbClr val="FFFFFF"/>
              </a:solidFill>
            </a:endParaRPr>
          </a:p>
          <a:p>
            <a:r>
              <a:rPr lang="ru-RU" sz="2800" dirty="0">
                <a:solidFill>
                  <a:srgbClr val="FFFFFF"/>
                </a:solidFill>
                <a:ea typeface="+mj-lt"/>
                <a:cs typeface="+mj-lt"/>
              </a:rPr>
              <a:t>Биологическое и социальное в индивидуальности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142E7C-B993-7139-79AE-5E1CB870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>
                <a:ea typeface="+mn-lt"/>
                <a:cs typeface="+mn-lt"/>
              </a:rPr>
              <a:t>Биологическое и социальное в индивидуальности -это не автономные и независимые друг от друга качества человека. В нем нет свойств, которые однозначно определялись бы, например, только биологическими особенностями его организма, безотносительно к той социальной среде, в которой он растет, развивается и как личность, и как индивидуальность. Индивидуальная жизнь человека детерминируется системой объективных, прежде всего природных, условий и обстоятельств, в которую включены биологические, физиологические, психические параметры и, в не меньшей степени, социальные факторы. Причем все так называемые природные составляющие этой единой системы становления человеческой индивидуальности играют роль лишь предварительных обстоятельств, а иногда -движущих сил ее саморазвития.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76263881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2731D-E615-4169-E5B9-B0E115B0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ru-RU" sz="2800" dirty="0">
                <a:solidFill>
                  <a:srgbClr val="FFFFFF"/>
                </a:solidFill>
              </a:rPr>
              <a:t>Принципиальные обстоятельства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C4BCA0-CDE7-E88D-B078-264301307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 marL="0" indent="0">
              <a:buNone/>
            </a:pPr>
            <a:r>
              <a:rPr lang="ru-RU" sz="2400" dirty="0">
                <a:ea typeface="+mn-lt"/>
                <a:cs typeface="+mn-lt"/>
              </a:rPr>
              <a:t>Важно рассмотреть несколько принципиальных обстоятельств, влияющих на развитие человеческой индивидуальности в наше время. Во-первых, современные культура, образование, наука, техника, медицина ускоряют и усиливают свое воздействие на сам процесс становления и развития характера индивида. Во-вторых, включенность каждого человека в этот объективный процесс инициирует развитие индивидуальности по древнекитайскому принципу «у-</a:t>
            </a:r>
            <a:r>
              <a:rPr lang="ru-RU" sz="2400" dirty="0" err="1">
                <a:ea typeface="+mn-lt"/>
                <a:cs typeface="+mn-lt"/>
              </a:rPr>
              <a:t>вэй</a:t>
            </a:r>
            <a:r>
              <a:rPr lang="ru-RU" sz="2400" dirty="0">
                <a:ea typeface="+mn-lt"/>
                <a:cs typeface="+mn-lt"/>
              </a:rPr>
              <a:t>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477324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34B90-92BB-14C4-083D-BC81FC4B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742951" cy="5646208"/>
          </a:xfrm>
        </p:spPr>
        <p:txBody>
          <a:bodyPr anchor="ctr">
            <a:normAutofit/>
          </a:bodyPr>
          <a:lstStyle/>
          <a:p>
            <a:r>
              <a:rPr lang="ru-RU" sz="2800" dirty="0">
                <a:solidFill>
                  <a:srgbClr val="FFFFFF"/>
                </a:solidFill>
              </a:rPr>
              <a:t>Суть принципа </a:t>
            </a:r>
          </a:p>
          <a:p>
            <a:r>
              <a:rPr lang="ru-RU" sz="2800" dirty="0">
                <a:solidFill>
                  <a:schemeClr val="bg1"/>
                </a:solidFill>
                <a:ea typeface="+mj-lt"/>
                <a:cs typeface="+mj-lt"/>
              </a:rPr>
              <a:t>«</a:t>
            </a:r>
            <a:r>
              <a:rPr lang="ru-RU" sz="2800" dirty="0">
                <a:solidFill>
                  <a:srgbClr val="FFFFFF"/>
                </a:solidFill>
                <a:latin typeface="Franklin Gothic Book"/>
              </a:rPr>
              <a:t>у-</a:t>
            </a:r>
            <a:r>
              <a:rPr lang="ru-RU" sz="2800" dirty="0" err="1">
                <a:solidFill>
                  <a:srgbClr val="FFFFFF"/>
                </a:solidFill>
                <a:latin typeface="Franklin Gothic Book"/>
              </a:rPr>
              <a:t>вэй</a:t>
            </a:r>
            <a:r>
              <a:rPr lang="ru-RU" sz="2800" dirty="0">
                <a:solidFill>
                  <a:srgbClr val="FFFFFF"/>
                </a:solidFill>
                <a:latin typeface="Franklin Gothic Book"/>
              </a:rPr>
              <a:t>»</a:t>
            </a: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C4D9C8-695C-A3E0-0365-4AB3E8567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200" dirty="0">
                <a:ea typeface="+mn-lt"/>
                <a:cs typeface="+mn-lt"/>
              </a:rPr>
              <a:t> Академик РАН B.C. Степин (род. 1934), современный философ, считает, что суть данного принципа определяется тем, что именно он направляет и ориентирует «человека на такое вписывание в социальную среду, при котором свобода и самореализация личности достигаются в основном в сфере самоизменения, но не изменения сложившихся социальных структур». А это, по существу, означает, что человеческая личность проявляется как самобытная и самодостаточная индивидуальность только в результате собственных волевых, умственных и иных акций, воздействующих на конкретную жизненную среду. Она может и должна уметь возвышаться над обстоятельствами.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3640883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FA9F12-7787-198D-FDBD-EBF149743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ru-RU" sz="2800" dirty="0">
                <a:solidFill>
                  <a:srgbClr val="FFFFFF"/>
                </a:solidFill>
              </a:rPr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C40FAA-95C5-3125-D55B-F06D8DCAF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z="2400" b="1" dirty="0">
                <a:ea typeface="+mn-lt"/>
                <a:cs typeface="+mn-lt"/>
              </a:rPr>
              <a:t>Самоутверждение</a:t>
            </a:r>
            <a:r>
              <a:rPr lang="ru-RU" sz="2400" dirty="0">
                <a:ea typeface="+mn-lt"/>
                <a:cs typeface="+mn-lt"/>
              </a:rPr>
              <a:t> – это поведение, направленное на утверждение собственной значимости, установление права на самовыражение и достижение желаемого социального статуса. Самоутверждение же приходит с обретением индивидуальности, тем самым утверждая значимость человека, как в обществе, так и в природе.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905916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RetrospectVTI">
  <a:themeElements>
    <a:clrScheme name="Blue">
      <a:dk1>
        <a:srgbClr val="000000"/>
      </a:dk1>
      <a:lt1>
        <a:srgbClr val="FFFFFF"/>
      </a:lt1>
      <a:dk2>
        <a:srgbClr val="153A63"/>
      </a:dk2>
      <a:lt2>
        <a:srgbClr val="DBEFF9"/>
      </a:lt2>
      <a:accent1>
        <a:srgbClr val="0F6FC6"/>
      </a:accent1>
      <a:accent2>
        <a:srgbClr val="009DD9"/>
      </a:accent2>
      <a:accent3>
        <a:srgbClr val="09B8C0"/>
      </a:accent3>
      <a:accent4>
        <a:srgbClr val="0EBC8C"/>
      </a:accent4>
      <a:accent5>
        <a:srgbClr val="71B959"/>
      </a:accent5>
      <a:accent6>
        <a:srgbClr val="96B042"/>
      </a:accent6>
      <a:hlink>
        <a:srgbClr val="C37400"/>
      </a:hlink>
      <a:folHlink>
        <a:srgbClr val="4F9085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RetrospectVTI</vt:lpstr>
      <vt:lpstr>Самоутверждение человека в природе и обществе</vt:lpstr>
      <vt:lpstr>Самоутверждение</vt:lpstr>
      <vt:lpstr>Самоутверждение</vt:lpstr>
      <vt:lpstr>Самоутверждение</vt:lpstr>
      <vt:lpstr> Биологическое и социальное в индивидуальности</vt:lpstr>
      <vt:lpstr>Принципиальные обстоятельства </vt:lpstr>
      <vt:lpstr>Суть принципа  «у-вэй»</vt:lpstr>
      <vt:lpstr>Вывод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Самоутверждение человека в природе и обществе</dc:title>
  <dc:creator/>
  <cp:lastModifiedBy/>
  <cp:revision>105</cp:revision>
  <dcterms:created xsi:type="dcterms:W3CDTF">2022-05-12T14:56:56Z</dcterms:created>
  <dcterms:modified xsi:type="dcterms:W3CDTF">2022-05-12T15:50:47Z</dcterms:modified>
</cp:coreProperties>
</file>