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2"/>
  </p:notes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F8CA5B-B320-48BE-A210-2B39032606DE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A78250-8A41-4252-93B7-72F779287FE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DF74E48-C72A-4202-8456-B0FC6310619E}" type="datetime1">
              <a:rPr lang="ru-RU" smtClean="0"/>
              <a:t>25.06.2020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5D6B-DA22-40EE-A9B1-131C1F044025}" type="datetime1">
              <a:rPr lang="ru-RU" smtClean="0"/>
              <a:t>25.06.2020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F3024-37CB-4DD9-B30E-040A084BC676}" type="datetime1">
              <a:rPr lang="ru-RU" smtClean="0"/>
              <a:t>25.06.2020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B1FE90A-CA4F-47C4-BE75-9300FA6BDE15}" type="datetime1">
              <a:rPr lang="ru-RU" smtClean="0"/>
              <a:t>25.06.2020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30E815D-6C9C-41CA-8495-3AF6DCB233BE}" type="datetime1">
              <a:rPr lang="ru-RU" smtClean="0"/>
              <a:t>25.06.2020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F2641-1EC0-47CD-8AFE-D4F4543316A8}" type="datetime1">
              <a:rPr lang="ru-RU" smtClean="0"/>
              <a:t>25.06.2020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88B97-9396-4E10-83C5-8E9BB9C78BCF}" type="datetime1">
              <a:rPr lang="ru-RU" smtClean="0"/>
              <a:t>25.06.2020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5E87058-131A-413B-BEDC-5D66DD696BEA}" type="datetime1">
              <a:rPr lang="ru-RU" smtClean="0"/>
              <a:t>25.06.2020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8635D-0458-4721-8AFE-E56CA1D56C58}" type="datetime1">
              <a:rPr lang="ru-RU" smtClean="0"/>
              <a:t>25.06.2020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C8A32A5-4A5C-4FD4-9C6D-24F9B715E8B9}" type="datetime1">
              <a:rPr lang="ru-RU" smtClean="0"/>
              <a:t>25.06.2020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8FA9C1F-5445-4D50-A982-45781A8E8A69}" type="datetime1">
              <a:rPr lang="ru-RU" smtClean="0"/>
              <a:t>25.06.2020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6FDB946-A67D-42A2-8B9E-99C47EC8B198}" type="datetime1">
              <a:rPr lang="ru-RU" smtClean="0"/>
              <a:t>25.06.2020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7008" y="2246769"/>
            <a:ext cx="7521475" cy="2262351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«Методы контрацепции. Планирование семьи»</a:t>
            </a:r>
            <a:endParaRPr lang="ru-RU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Дисциплина: Здоровый человек и его окружение</a:t>
            </a:r>
            <a:r>
              <a:rPr lang="ru-RU" sz="24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78494" y="5061224"/>
            <a:ext cx="59046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Выполнила: </a:t>
            </a:r>
            <a:r>
              <a:rPr lang="ru-RU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Ротару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С.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208-1 </a:t>
            </a:r>
          </a:p>
          <a:p>
            <a:pPr algn="r"/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Преподаватель: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Черемисина А.А.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35896" y="6384663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Красноярск</a:t>
            </a: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2020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0"/>
            <a:ext cx="856895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Федеральное государственное бюджетное образовательное учреждение высшего образования «Красноярский государственный медицинский университет имени профессора В.Ф.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Войно-Ясенецкого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» 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Министерства здравоохранения Российской Федерации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Фармацевтический колледж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9353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Дом\Desktop\image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96752"/>
            <a:ext cx="9144000" cy="512064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467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55576" y="404664"/>
            <a:ext cx="6696744" cy="9361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260648"/>
            <a:ext cx="6059016" cy="1143000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Методы контрацепции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052736"/>
            <a:ext cx="7992888" cy="5256584"/>
          </a:xfrm>
        </p:spPr>
        <p:txBody>
          <a:bodyPr/>
          <a:lstStyle/>
          <a:p>
            <a:pPr algn="just" fontAlgn="base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Начало половой жизни — это очень ответственный момент для каждого юноши и девушки. Для этого недостаточно одной физиологической зрелости, но также нужна социальная зрелость. Осознание ответственности за здоровье и судьбу не только себя, но и своего партнера. Некоторые решают стать сексуально активными из любопытства, другие уступают давлению партнера. Но всегда помните о возможных последствиях.</a:t>
            </a:r>
          </a:p>
          <a:p>
            <a:pPr algn="just" fontAlgn="base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Многим девушкам знакомо чувство волнения из-за задержки менструации. Скорей всего, случалось усомниться в надежности метода предохранения, который посоветовала подруга.</a:t>
            </a:r>
          </a:p>
          <a:p>
            <a:endParaRPr lang="ru-RU" dirty="0"/>
          </a:p>
        </p:txBody>
      </p:sp>
      <p:pic>
        <p:nvPicPr>
          <p:cNvPr id="1026" name="Picture 2" descr="C:\Users\Дом\Desktop\Без назван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4365104"/>
            <a:ext cx="4246619" cy="2492896"/>
          </a:xfrm>
          <a:prstGeom prst="rect">
            <a:avLst/>
          </a:prstGeom>
          <a:noFill/>
        </p:spPr>
      </p:pic>
      <p:sp>
        <p:nvSpPr>
          <p:cNvPr id="5" name="Номер слайда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0"/>
            <a:ext cx="555496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Методы контрацепции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8003232" cy="5133184"/>
          </a:xfrm>
        </p:spPr>
        <p:txBody>
          <a:bodyPr>
            <a:normAutofit/>
          </a:bodyPr>
          <a:lstStyle/>
          <a:p>
            <a:pPr marL="727075" indent="-45720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Презерватив</a:t>
            </a:r>
          </a:p>
          <a:p>
            <a:pPr marL="0" indent="719138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Одним из наиболее популярных противозачаточных средств является презерватив ( 50%) . Современный презерватив, как правило, делается из тонкого и очень прочного материала — латекс. На конце презерватива имеется небольшой мешочек, в котором накапливается сперма. Презерватив надо надевать на половой член в состоянии эрекции. Делать это необходимо до введения во влагалище. </a:t>
            </a:r>
          </a:p>
          <a:p>
            <a:endParaRPr lang="ru-RU" dirty="0"/>
          </a:p>
        </p:txBody>
      </p:sp>
      <p:pic>
        <p:nvPicPr>
          <p:cNvPr id="2050" name="Picture 2" descr="C:\Users\Дом\Desktop\15828285291318e6788d4821ed6c5f7f3bc8e273afe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861048"/>
            <a:ext cx="3456384" cy="2300416"/>
          </a:xfrm>
          <a:prstGeom prst="rect">
            <a:avLst/>
          </a:prstGeom>
          <a:noFill/>
        </p:spPr>
      </p:pic>
      <p:pic>
        <p:nvPicPr>
          <p:cNvPr id="2051" name="Picture 3" descr="C:\Users\Дом\Desktop\Без названия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3645024"/>
            <a:ext cx="2952328" cy="2952328"/>
          </a:xfrm>
          <a:prstGeom prst="rect">
            <a:avLst/>
          </a:prstGeom>
          <a:noFill/>
        </p:spPr>
      </p:pic>
      <p:sp>
        <p:nvSpPr>
          <p:cNvPr id="6" name="Номер слайда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0"/>
            <a:ext cx="591500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Методы контрацепции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003232" cy="5205192"/>
          </a:xfrm>
        </p:spPr>
        <p:txBody>
          <a:bodyPr/>
          <a:lstStyle/>
          <a:p>
            <a:pPr marL="273050" indent="-3175">
              <a:buNone/>
              <a:tabLst>
                <a:tab pos="179388" algn="l"/>
              </a:tabLst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Противозачаточные таблетки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Противозачаточные таблетки содержат те же половые гормоны, которые вырабатывает женский организм. Эти гормоны препятствуют овуляции, и поэтому делают беременность невозможной. На сегодня таблетки — одно из самых эффективных противозачаточных средств.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Если Вы решили пользоваться таблетками, то обязательно посоветуйтесь с врачом. Но помните: таблетки не защищают от инфекций, передаваемых половым путем и ВИЧ. Если есть риск заражения, то необходимо использовать презерватив.</a:t>
            </a:r>
          </a:p>
        </p:txBody>
      </p:sp>
      <p:pic>
        <p:nvPicPr>
          <p:cNvPr id="3074" name="Picture 2" descr="C:\Users\Дом\Desktop\Без названия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4797524"/>
            <a:ext cx="3096344" cy="2060476"/>
          </a:xfrm>
          <a:prstGeom prst="rect">
            <a:avLst/>
          </a:prstGeom>
          <a:noFill/>
        </p:spPr>
      </p:pic>
      <p:pic>
        <p:nvPicPr>
          <p:cNvPr id="3075" name="Picture 3" descr="C:\Users\Дом\Desktop\Без названия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4581127"/>
            <a:ext cx="2899023" cy="2171469"/>
          </a:xfrm>
          <a:prstGeom prst="rect">
            <a:avLst/>
          </a:prstGeom>
          <a:noFill/>
        </p:spPr>
      </p:pic>
      <p:sp>
        <p:nvSpPr>
          <p:cNvPr id="6" name="Номер слайда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0"/>
            <a:ext cx="591500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Методы контрацепции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787208" cy="5277200"/>
          </a:xfrm>
        </p:spPr>
        <p:txBody>
          <a:bodyPr/>
          <a:lstStyle/>
          <a:p>
            <a:pPr marL="273050" indent="-3175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Противозачаточные инъекции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Противозачаточные инъекции содержат один из половых гормонов, который вырабатывается женским организмом. Он препятствует овуляции и тем самым предупреждает зачатие. Инъекции вводятся внутримышечно (в руку или ягодицу), обязательно врачом. Противозачаточные инъекции очень надежны и если Вы решили ими воспользоваться, то обязательно посоветуйтесь с врачом. Но при всех положительных качествах противозачаточных инъекций они не защищают от ИППП и ВИЧ.</a:t>
            </a:r>
          </a:p>
        </p:txBody>
      </p:sp>
      <p:pic>
        <p:nvPicPr>
          <p:cNvPr id="4098" name="Picture 2" descr="C:\Users\Дом\Desktop\Без названия (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293096"/>
            <a:ext cx="3354471" cy="2232248"/>
          </a:xfrm>
          <a:prstGeom prst="rect">
            <a:avLst/>
          </a:prstGeom>
          <a:noFill/>
        </p:spPr>
      </p:pic>
      <p:pic>
        <p:nvPicPr>
          <p:cNvPr id="4099" name="Picture 3" descr="C:\Users\Дом\Desktop\Без названия (4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4293096"/>
            <a:ext cx="4246577" cy="1944216"/>
          </a:xfrm>
          <a:prstGeom prst="rect">
            <a:avLst/>
          </a:prstGeom>
          <a:noFill/>
        </p:spPr>
      </p:pic>
      <p:sp>
        <p:nvSpPr>
          <p:cNvPr id="6" name="Номер слайда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0"/>
            <a:ext cx="627504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Методы контрацепции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931224" cy="5205192"/>
          </a:xfrm>
        </p:spPr>
        <p:txBody>
          <a:bodyPr/>
          <a:lstStyle/>
          <a:p>
            <a:pPr marL="273050" indent="-3175"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Спермициды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Спермициды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— это вещества, разрушающие сперматозоиды до их проникновения в матку. Они бывают в виде кремов, таблеток, пенных аэрозолей и вводятся во влагалище до полового акта. Перед применением внимательно прочитайте инструкцию. Эффективность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спермицидов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не высока, однако некоторые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спермициды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снижают риск заражения ИППП.</a:t>
            </a:r>
          </a:p>
          <a:p>
            <a:endParaRPr lang="ru-RU" dirty="0"/>
          </a:p>
        </p:txBody>
      </p:sp>
      <p:pic>
        <p:nvPicPr>
          <p:cNvPr id="5122" name="Picture 2" descr="C:\Users\Дом\Desktop\Без названия (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3356992"/>
            <a:ext cx="4781720" cy="3240360"/>
          </a:xfrm>
          <a:prstGeom prst="rect">
            <a:avLst/>
          </a:prstGeom>
          <a:noFill/>
        </p:spPr>
      </p:pic>
      <p:sp>
        <p:nvSpPr>
          <p:cNvPr id="5" name="Номер слайда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0"/>
            <a:ext cx="5698976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Методы контрацепции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003232" cy="5205192"/>
          </a:xfrm>
        </p:spPr>
        <p:txBody>
          <a:bodyPr/>
          <a:lstStyle/>
          <a:p>
            <a:pPr marL="273050" indent="-3175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Внутриматочное средство</a:t>
            </a:r>
          </a:p>
          <a:p>
            <a:pPr algn="just" fontAlgn="base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Внутриматочное средство (спираль) вводится в матку. Спираль может вести или удалить только врач. ВМС рекомендуется рожавшим женщинам, а не подросткам.</a:t>
            </a:r>
          </a:p>
          <a:p>
            <a:pPr algn="just" fontAlgn="base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Спираль очень эффективна, но может усугубить течение имеющихся инфекционных заболеваний половых органов. Поэтому она не рекомендуется тем, кто имеет более одного партнера. Спираль не защищает от ИППП и ВИЧ. Если существует риск заражения, то необходимо использовать презерватив.</a:t>
            </a:r>
          </a:p>
          <a:p>
            <a:endParaRPr lang="ru-RU" dirty="0"/>
          </a:p>
        </p:txBody>
      </p:sp>
      <p:pic>
        <p:nvPicPr>
          <p:cNvPr id="6146" name="Picture 2" descr="C:\Users\Дом\Desktop\Без названия (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437112"/>
            <a:ext cx="4320480" cy="2160240"/>
          </a:xfrm>
          <a:prstGeom prst="rect">
            <a:avLst/>
          </a:prstGeom>
          <a:noFill/>
        </p:spPr>
      </p:pic>
      <p:pic>
        <p:nvPicPr>
          <p:cNvPr id="6147" name="Picture 3" descr="C:\Users\Дом\Desktop\unname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4149080"/>
            <a:ext cx="3168352" cy="2363888"/>
          </a:xfrm>
          <a:prstGeom prst="rect">
            <a:avLst/>
          </a:prstGeom>
          <a:noFill/>
        </p:spPr>
      </p:pic>
      <p:sp>
        <p:nvSpPr>
          <p:cNvPr id="6" name="Номер слайда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0"/>
            <a:ext cx="5338936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Методы контрацепции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715200" cy="5205192"/>
          </a:xfrm>
        </p:spPr>
        <p:txBody>
          <a:bodyPr/>
          <a:lstStyle/>
          <a:p>
            <a:pPr marL="273050" indent="-3175">
              <a:buNone/>
            </a:pPr>
            <a:r>
              <a:rPr lang="ru-RU" dirty="0" smtClean="0"/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Посткоитальная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гормональная контрацепция</a:t>
            </a:r>
          </a:p>
          <a:p>
            <a:pPr algn="just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Посткоитальная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гормональная контрацепция — имеет большое значение для подростков, поскольку молодые люди достаточно часто имеют «спонтанный», незапланированный секс, не имея никаких средств предохранения. В таких случаях возникает необходимость экстренной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контацепции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Помимо этого,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посткоитальная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конрацепция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может быть использована для страховки в случаях повреждения презервативов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Однако следует строго предостерегать девушек от частого и регулярного использования этого метода! Так как он наносит большой вред организму и может привести к серьезным нежелательным последствиям.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C:\Users\Дом\Desktop\Без названия (9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10680" y="5301208"/>
            <a:ext cx="3941665" cy="1556792"/>
          </a:xfrm>
          <a:prstGeom prst="rect">
            <a:avLst/>
          </a:prstGeom>
          <a:noFill/>
        </p:spPr>
      </p:pic>
      <p:sp>
        <p:nvSpPr>
          <p:cNvPr id="7" name="Номер слайда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0"/>
            <a:ext cx="6347048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Планирование семьи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147248" cy="5205192"/>
          </a:xfrm>
        </p:spPr>
        <p:txBody>
          <a:bodyPr/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Планирование семьи - это комплекс мероприятий, направленных на снижение заболеваемости и сохранения здоровья женщин и детей.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Комплекс мероприятий, имеющих своей целью способствовать супружеской паре в решении следующих задач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Избежать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нежеланных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детей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Иметь только желанных детей;</a:t>
            </a:r>
          </a:p>
          <a:p>
            <a:pPr algn="just"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Регулировать интервалы между беременностями;</a:t>
            </a:r>
          </a:p>
          <a:p>
            <a:pPr algn="just"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Установить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колличество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детей;</a:t>
            </a:r>
          </a:p>
          <a:p>
            <a:pPr algn="just"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Контролировать выбор времени рождения ребенка в зависимости от возраста родителей.</a:t>
            </a:r>
          </a:p>
          <a:p>
            <a:pPr algn="just"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Часть этих задач решается за счет:</a:t>
            </a:r>
          </a:p>
        </p:txBody>
      </p:sp>
      <p:pic>
        <p:nvPicPr>
          <p:cNvPr id="8194" name="Picture 2" descr="C:\Users\Дом\Desktop\Без названия (10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4581128"/>
            <a:ext cx="3312368" cy="2064398"/>
          </a:xfrm>
          <a:prstGeom prst="rect">
            <a:avLst/>
          </a:prstGeom>
          <a:noFill/>
        </p:spPr>
      </p:pic>
      <p:sp>
        <p:nvSpPr>
          <p:cNvPr id="5" name="Номер слайда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52</TotalTime>
  <Words>634</Words>
  <Application>Microsoft Office PowerPoint</Application>
  <PresentationFormat>Экран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Слайд 1</vt:lpstr>
      <vt:lpstr>Методы контрацепции </vt:lpstr>
      <vt:lpstr>Методы контрацепции</vt:lpstr>
      <vt:lpstr>Методы контрацепции</vt:lpstr>
      <vt:lpstr>Методы контрацепции</vt:lpstr>
      <vt:lpstr>Методы контрацепции</vt:lpstr>
      <vt:lpstr>Методы контрацепции</vt:lpstr>
      <vt:lpstr> Методы контрацепции</vt:lpstr>
      <vt:lpstr>Планирование семьи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Дом</dc:creator>
  <cp:lastModifiedBy>Дом</cp:lastModifiedBy>
  <cp:revision>7</cp:revision>
  <dcterms:created xsi:type="dcterms:W3CDTF">2020-06-25T10:04:45Z</dcterms:created>
  <dcterms:modified xsi:type="dcterms:W3CDTF">2020-06-25T11:08:03Z</dcterms:modified>
</cp:coreProperties>
</file>