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89" r:id="rId3"/>
    <p:sldId id="290" r:id="rId4"/>
    <p:sldId id="292" r:id="rId5"/>
    <p:sldId id="285" r:id="rId6"/>
    <p:sldId id="286" r:id="rId7"/>
    <p:sldId id="291" r:id="rId8"/>
    <p:sldId id="294" r:id="rId9"/>
    <p:sldId id="295" r:id="rId10"/>
    <p:sldId id="293" r:id="rId11"/>
    <p:sldId id="287" r:id="rId12"/>
    <p:sldId id="28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катерина В. Харитонова" initials="ЕВХ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79771" autoAdjust="0"/>
  </p:normalViewPr>
  <p:slideViewPr>
    <p:cSldViewPr>
      <p:cViewPr>
        <p:scale>
          <a:sx n="100" d="100"/>
          <a:sy n="100" d="100"/>
        </p:scale>
        <p:origin x="-30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344D2-3FB9-4758-9DB3-FB3C95C9BE9C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C54C5-2C60-4743-9925-0F72419409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928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</a:t>
            </a:r>
            <a:r>
              <a:rPr lang="ru-RU" baseline="0" dirty="0" smtClean="0"/>
              <a:t> СОЗДАНИИ ПРЕЗЕНТАЦИИ РЕКОМЕНДУЕМ ИСПОЛЬЗОВАТЬ СВЕТЛЫЙ ФОН И КОНТРАСТНЫЙ ЕМУ ПО ЦВЕТУ ТЕКСТ </a:t>
            </a:r>
          </a:p>
          <a:p>
            <a:r>
              <a:rPr lang="ru-RU" dirty="0" smtClean="0"/>
              <a:t>ДЛЯ СОЗДАНИЯ ТИТУЛЬНОГО СЛАЙДА ИСПОЛЬЗОВАТЬ МАКЕТ «ЗАГОЛОВОК И ОБЪЕКТ»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ШРИФТ ПРЕЗЕНТАЦИИ НА УСМОТРЕНИЕ АВТОРА (на слайде представлен шрифт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(Заголовки)» и «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Calibri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(Основной текст)»)</a:t>
            </a:r>
          </a:p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baseline="0" dirty="0" smtClean="0"/>
              <a:t> </a:t>
            </a:r>
            <a:r>
              <a:rPr lang="ru-RU" b="1" dirty="0" smtClean="0"/>
              <a:t>–</a:t>
            </a:r>
            <a:r>
              <a:rPr lang="ru-RU" baseline="0" dirty="0" smtClean="0"/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</a:t>
            </a:r>
            <a:r>
              <a:rPr lang="ru-RU" dirty="0" smtClean="0"/>
              <a:t>20, официальное сокращенное наименование образовательной организации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2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название кафедры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0" dirty="0" smtClean="0"/>
              <a:t>3</a:t>
            </a:r>
            <a:r>
              <a:rPr lang="ru-RU" b="1" dirty="0" smtClean="0"/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28, заглавные буквы,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начало текста с маленькой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</a:t>
            </a:r>
            <a:r>
              <a:rPr lang="ru-RU" b="1" dirty="0" smtClean="0"/>
              <a:t>–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новой строки, перенос после запятой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18, интервал междустрочный одинарный, ученое звание (сокращенный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вариант) 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должность с заглавной буквы, имя, отчество, фамилия с заглавной буквы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</a:t>
            </a:r>
            <a:r>
              <a:rPr lang="ru-RU" b="1" dirty="0" smtClean="0"/>
              <a:t>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b="0" dirty="0" smtClean="0"/>
              <a:t>рекомендуемый</a:t>
            </a:r>
            <a:r>
              <a:rPr lang="ru-RU" b="1" baseline="0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размер шрифта 16, интервал междустрочный одинарный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4C5-2C60-4743-9925-0F724194096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7151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kudashov\Downloads\Introduction%20to%20Bioethics_%20Bioethics%20at%20the%20Bedside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kudashov\Downloads\videoplayback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kudashov\Downloads\videoplayback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kudashov\Downloads\History%20of%20Bioethics%20_%20The%20Fundamentals%20of%20Bioethics%20_%20Human%20Act%20vs%20Acts%20of%20Man%20_%20BIOETHICS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kudashov\Downloads\Why%20Bioethics%20Matters%20_%20Robert%20Klitzman,%20M.D.%20_%20Talks@Columbia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vkudashov\Downloads\2.1_Quick%20summary%20of%20history%20of%20bioethics.%20MOOC%20iGEM%20HS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2000" dirty="0"/>
              <a:t>Prof. V.F. </a:t>
            </a:r>
            <a:r>
              <a:rPr lang="en-US" sz="2000" dirty="0" err="1"/>
              <a:t>Voino-Yasenetsky</a:t>
            </a:r>
            <a:r>
              <a:rPr lang="en-US" sz="2000" dirty="0"/>
              <a:t> </a:t>
            </a:r>
            <a:r>
              <a:rPr lang="en-US" sz="2000" dirty="0" err="1"/>
              <a:t>KrasSMU</a:t>
            </a:r>
            <a:r>
              <a:rPr lang="en-US" sz="2000" dirty="0"/>
              <a:t>, MOH, Russian </a:t>
            </a:r>
            <a:r>
              <a:rPr lang="en-US" sz="2000" dirty="0" smtClean="0"/>
              <a:t>Federation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en-US" sz="1800" dirty="0"/>
              <a:t>Department </a:t>
            </a:r>
            <a:r>
              <a:rPr lang="en-US" sz="1800" dirty="0" smtClean="0">
                <a:solidFill>
                  <a:srgbClr val="000000"/>
                </a:solidFill>
              </a:rPr>
              <a:t> of Philosophy and Social Sciences and Humanities</a:t>
            </a:r>
            <a:endParaRPr lang="ru-RU" sz="1800" baseline="30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endParaRPr lang="ru-RU" sz="3000" b="1" dirty="0" smtClean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0000"/>
                </a:solidFill>
              </a:rPr>
              <a:t>History and theoretical foundations of bioethics</a:t>
            </a:r>
            <a:r>
              <a:rPr lang="ru-RU" sz="3000" dirty="0" smtClean="0"/>
              <a:t>   </a:t>
            </a:r>
            <a:r>
              <a:rPr lang="ru-RU" sz="1800" dirty="0" smtClean="0"/>
              <a:t>                                                                         </a:t>
            </a:r>
          </a:p>
          <a:p>
            <a:pPr marL="0" indent="0" algn="ctr">
              <a:buNone/>
            </a:pPr>
            <a:endParaRPr lang="ru-RU" sz="18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400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video lecture for the </a:t>
            </a:r>
            <a:r>
              <a:rPr lang="ru-RU" sz="1800" dirty="0" smtClean="0"/>
              <a:t>2</a:t>
            </a:r>
            <a:r>
              <a:rPr lang="en-US" sz="1800" dirty="0" err="1" smtClean="0"/>
              <a:t>nd</a:t>
            </a:r>
            <a:r>
              <a:rPr lang="en-US" sz="1800" dirty="0" smtClean="0"/>
              <a:t> </a:t>
            </a:r>
            <a:r>
              <a:rPr lang="en-US" sz="1800" dirty="0"/>
              <a:t>year </a:t>
            </a:r>
            <a:r>
              <a:rPr lang="en-US" sz="1800" dirty="0" smtClean="0"/>
              <a:t>students</a:t>
            </a:r>
            <a:r>
              <a:rPr lang="ru-RU" sz="1800" dirty="0" smtClean="0"/>
              <a:t>,</a:t>
            </a:r>
            <a:r>
              <a:rPr lang="ru-RU" sz="1800" baseline="30000" dirty="0" smtClean="0"/>
              <a:t> </a:t>
            </a:r>
            <a:endParaRPr lang="ru-RU" sz="1800" dirty="0"/>
          </a:p>
          <a:p>
            <a:pPr marL="0" indent="0" algn="ctr">
              <a:buNone/>
            </a:pPr>
            <a:r>
              <a:rPr lang="en-US" sz="1800" dirty="0" smtClean="0"/>
              <a:t>majoring </a:t>
            </a:r>
            <a:r>
              <a:rPr lang="ru-RU" sz="1800" dirty="0"/>
              <a:t> </a:t>
            </a:r>
            <a:r>
              <a:rPr lang="en-US" sz="1800" dirty="0"/>
              <a:t>in the specialty 31.05.01 General Medicine</a:t>
            </a:r>
            <a:r>
              <a:rPr lang="ru-RU" sz="1800" dirty="0"/>
              <a:t> </a:t>
            </a:r>
          </a:p>
          <a:p>
            <a:pPr marL="0" indent="0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pPr marL="0" indent="0" algn="r">
              <a:buNone/>
            </a:pPr>
            <a:r>
              <a:rPr lang="en-US" sz="1900" dirty="0" smtClean="0"/>
              <a:t>Doctor </a:t>
            </a:r>
            <a:r>
              <a:rPr lang="en-US" sz="1900" dirty="0"/>
              <a:t>Sc. </a:t>
            </a:r>
            <a:r>
              <a:rPr lang="en-US" sz="1900" dirty="0" smtClean="0"/>
              <a:t>(Philosophy),</a:t>
            </a:r>
            <a:endParaRPr lang="ru-RU" sz="1900" dirty="0" smtClean="0"/>
          </a:p>
          <a:p>
            <a:pPr marL="0" indent="0" algn="r">
              <a:buNone/>
            </a:pPr>
            <a:r>
              <a:rPr lang="en-US" sz="1900" dirty="0" smtClean="0"/>
              <a:t>Prof</a:t>
            </a:r>
            <a:r>
              <a:rPr lang="en-US" sz="1900" dirty="0"/>
              <a:t>.  </a:t>
            </a:r>
            <a:endParaRPr lang="ru-RU" sz="19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900" dirty="0" err="1" smtClean="0"/>
              <a:t>Viacheslav</a:t>
            </a:r>
            <a:r>
              <a:rPr lang="en-US" sz="1900" dirty="0" smtClean="0"/>
              <a:t> I. </a:t>
            </a:r>
            <a:r>
              <a:rPr lang="en-US" sz="1900" dirty="0" err="1" smtClean="0"/>
              <a:t>Kudashov</a:t>
            </a:r>
            <a:endParaRPr lang="ru-RU" sz="1900" baseline="30000" dirty="0"/>
          </a:p>
          <a:p>
            <a:pPr marL="0" indent="0" algn="ctr">
              <a:buNone/>
            </a:pPr>
            <a:r>
              <a:rPr lang="ru-RU" sz="1800" dirty="0"/>
              <a:t>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dirty="0" smtClean="0"/>
              <a:t>                                                                               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/>
              <a:t>Krasnoyarsk</a:t>
            </a:r>
            <a:endParaRPr lang="ru-RU" sz="1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2021</a:t>
            </a:r>
            <a:r>
              <a:rPr lang="ru-RU" sz="1600" baseline="30000" dirty="0"/>
              <a:t> 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954274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/>
              <a:t>bioethics at the bedside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ntroduction to Bioethics_ Bioethics at the Bedsid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43338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85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/>
              <a:t>Thanks for attention!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2204864"/>
            <a:ext cx="6096000" cy="3429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27784" y="2492896"/>
            <a:ext cx="52565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/>
              <a:t>What is Bioethics?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80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videoplaybac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2147888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80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rgbClr val="000000"/>
                </a:solidFill>
              </a:rPr>
              <a:t>What is foundations of bioethics?</a:t>
            </a:r>
            <a:endParaRPr lang="ru-RU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History of Bioethics _ The Fundamentals of Bioethics _ Human Act vs Acts of Man _ BIOETHIC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43338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32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b="1" dirty="0" smtClean="0"/>
              <a:t>Why Bioethics Matters</a:t>
            </a:r>
            <a:r>
              <a:rPr lang="ru-RU" sz="6000" b="1" dirty="0" smtClean="0"/>
              <a:t>?</a:t>
            </a:r>
            <a:endParaRPr lang="en-US" sz="6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Why Bioethics Matters _ Robert Klitzman, M.D. _ Talks@Columbia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43338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59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/>
              <a:t>Quick summary </a:t>
            </a:r>
          </a:p>
          <a:p>
            <a:pPr algn="ctr">
              <a:buNone/>
            </a:pPr>
            <a:r>
              <a:rPr lang="en-US" sz="6000" b="1" dirty="0" smtClean="0"/>
              <a:t>of history </a:t>
            </a:r>
          </a:p>
          <a:p>
            <a:pPr algn="ctr">
              <a:buNone/>
            </a:pPr>
            <a:r>
              <a:rPr lang="en-US" sz="6000" b="1" dirty="0" smtClean="0"/>
              <a:t>of bioethics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2.1_Quick summary of history of bioethics. MOOC iGEM H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433388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0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205</Words>
  <Application>Microsoft Office PowerPoint</Application>
  <PresentationFormat>Экран (4:3)</PresentationFormat>
  <Paragraphs>38</Paragraphs>
  <Slides>12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Prof. V.F. Voino-Yasenetsky KrasSMU, MOH, Russian Federation                                                 Department  of Philosophy and Social Sciences and Humanities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В. Харитонова</dc:creator>
  <cp:lastModifiedBy>vkudashov</cp:lastModifiedBy>
  <cp:revision>51</cp:revision>
  <cp:lastPrinted>2021-03-19T01:51:24Z</cp:lastPrinted>
  <dcterms:created xsi:type="dcterms:W3CDTF">2021-03-17T02:20:54Z</dcterms:created>
  <dcterms:modified xsi:type="dcterms:W3CDTF">2021-09-03T08:18:16Z</dcterms:modified>
</cp:coreProperties>
</file>