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75" r:id="rId4"/>
    <p:sldId id="276" r:id="rId5"/>
    <p:sldId id="288" r:id="rId6"/>
    <p:sldId id="289" r:id="rId7"/>
    <p:sldId id="277" r:id="rId8"/>
    <p:sldId id="291" r:id="rId9"/>
    <p:sldId id="290" r:id="rId10"/>
    <p:sldId id="287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73DF3-CB3D-4CA6-878D-80C03E4323B0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BEA7-8AED-430A-9CDC-17D7A7F86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4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4BEA7-8AED-430A-9CDC-17D7A7F86C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7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F0B7-83A9-4797-9536-4B72D46C8459}" type="datetime1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3E37-B763-46A6-8365-8B3E020BC789}" type="datetime1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5C2B-55E9-4850-979A-2FA2A7AA09F7}" type="datetime1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0ADA-06C5-4B6A-AA57-E6D67FD0047C}" type="datetime1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226D-3576-4453-BD73-3745898C23E5}" type="datetime1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AB69-F11A-4E63-B156-B6B6905C688B}" type="datetime1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AC49-7AF3-4002-B198-35D4921A522A}" type="datetime1">
              <a:rPr lang="ru-RU" smtClean="0"/>
              <a:t>04.07.2023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39F5B-6ACF-49AC-A210-525EBE7DA6EF}" type="datetime1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6F9-9AEE-459D-8B91-88D7DAF66D4B}" type="datetime1">
              <a:rPr lang="ru-RU" smtClean="0"/>
              <a:t>04.07.2023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D7D5-8D49-4503-8300-82DAA685D8F9}" type="datetime1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6ACD0-50BF-4C4E-A425-6E4AB0EA4B0C}" type="datetime1">
              <a:rPr lang="ru-RU" smtClean="0"/>
              <a:t>04.07.2023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A008-3CF2-49D8-8C4D-ED5217549896}" type="datetime1">
              <a:rPr lang="ru-RU" smtClean="0"/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06F1-2349-451C-9D56-98A233A457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3706" y="202905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Оформление рецептурных бланков при отпуске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2184" y="4608821"/>
            <a:ext cx="4104456" cy="164388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Сидорова А.О.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группы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Казакова Е.Н.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63"/>
            <a:ext cx="12072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имени профессора В.Ф.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0336" y="6165304"/>
            <a:ext cx="247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77DE2A-8B94-4115-8DB8-0C76AFA22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60470"/>
            <a:ext cx="1872208" cy="18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5670" y="349907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33.02.01 Фармация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332656"/>
            <a:ext cx="5122912" cy="38450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отметки об отпуска на рецепте с отметкой «по специальному назначению»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2"/>
          <a:stretch/>
        </p:blipFill>
        <p:spPr>
          <a:xfrm>
            <a:off x="5951984" y="188640"/>
            <a:ext cx="5899364" cy="550688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B98509-AD22-6FA5-21A8-7DA6896C8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80928"/>
            <a:ext cx="822960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7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643" y="180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340769"/>
            <a:ext cx="11449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документ, регламентирующий правила оформления отметки об отпуске ЛП: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РФ от 24.11.2021 N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1093Н «Об утверждении правил отпуска лекарственных препаратов для медицинского применения аптечными организациями…»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0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0DCBA4-C11A-4C60-AB3D-D2540A39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8" y="260648"/>
            <a:ext cx="8568952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на рецепте об отпуске ЛП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908720"/>
            <a:ext cx="11665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отпуске ЛП фармацевтический работник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рецепте штамп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оформляет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отметку 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аптечной организации (Ф.И.О. ИП)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торговое наименование, дозировка и количество отпущенного ЛП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 фармацевтического работника, отпустившего ЛП, и его подпись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отпуска ЛП.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отметка оформляется на обратной стороне рецептурных бланков ф. № 107-1/у и 148-1/у-88.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401" t="21650" r="17801" b="51050"/>
          <a:stretch/>
        </p:blipFill>
        <p:spPr>
          <a:xfrm>
            <a:off x="7176120" y="3803561"/>
            <a:ext cx="4555891" cy="252028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41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0B8A21-89BF-4F50-B3BB-601221E5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84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НПЛП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836714"/>
            <a:ext cx="11665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оформляется в специально предусмотренном месте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рецептурном бланке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107/у-НП и включает: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наименование отпущенного ЛП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дату отпуска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Заверяется: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подписью отпустившего работника аптечной организации с указанием его Ф.И.О.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круглой печатью аптечной организации, в оттиске которой должно быть идентифицировано полное наименование аптечной организации.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стороне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рецепта указываются реквизиты документа, удостоверяющего личность лица, получившего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НПЛП.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58650" r="730" b="23750"/>
          <a:stretch/>
        </p:blipFill>
        <p:spPr>
          <a:xfrm>
            <a:off x="4727848" y="4509120"/>
            <a:ext cx="7127167" cy="199111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8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отпуска наркотических и психотропных лекарственных препаратов списка II, в том числе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ТТС,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лекарственных препаратов, содержащих наркотическое средство в сочетании с антагонистом опиоидных рецепторов, психотропных лекарственных препаратов списка III лицу, получившему лекарственный препарат, выдается сигнатура с желтой полосой в верхней части и надписью черным шрифтом на ней "Сигнатура", в которой указываются: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 адрес местонахождения аптеки или аптечного пункта;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и дата выписанного рецепта;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наличии) лица, для которого предназначен лекарственный препарат, его возраст;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медицинской карты пациента, получающего медицинскую помощь в амбулаторных условиях, для которого предназначен лекарственный препарат;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наличии) медицинского работника, выписавшего рецепт, его контактный телефон либо телефон медицинской организации;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рецепта на латинском или русском языке;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наличии) и подпись фармацевтического работника, отпустившего лекарственный препарат;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отпуска лекарственного препарата.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D0B8A21-89BF-4F50-B3BB-601221E5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84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НПЛП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D0B8A21-89BF-4F50-B3BB-601221E5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84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НПЛП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Списка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9" t="17450" r="9927" b="30050"/>
          <a:stretch/>
        </p:blipFill>
        <p:spPr>
          <a:xfrm>
            <a:off x="7392144" y="908720"/>
            <a:ext cx="3528393" cy="551311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67407" y="1052736"/>
            <a:ext cx="5914999" cy="38450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оформления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«Сигнатуры» при отпуске ЛП Списка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B1BB9A-AF38-4839-A94B-A83BC483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на бланке с отметкой «по специальному назначению»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340" y="1417638"/>
            <a:ext cx="11881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отпуске лекарственных препаратов по рецепту, выписанному на рецептурном бланке формы N 107-1/у со сроком действия до одного года, в котором указаны периоды и количество отпуска лекарственного препарата (в каждый период), рецепт возвращается лицу, приобретающему лекарственный препарат, с отметкой, содержащей сведения об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13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очередном обращении лица к субъекту розничной торговли с данным рецептом учитываются отметки о предыдущем отпуске лекарственного препарата по такому рецепту и в случае приобретения лицом количества лекарственного препарата, соответствующего максимальному количеству, указанному медицинским работником в рецепте, а также по истечении срока действия рецепта, на рецепте проставляется штамп "Лекарственный препарат отпущен" и рецепт возвращается лицу.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9B1BB9A-AF38-4839-A94B-A83BC483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на бланке с отметкой «по специальному назначению»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43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исключительных случаях фармацевтическим работникам аптечной организации разрешается производить единовременный отпуск лекарственного препарата по рецепту, срок действия которого составляет один год только по согласованию с медицинским работником, выписавшим рецепт. При этом фамилия, имя, отчество (при наличии) медицинского работника указывается в отметке об отпуске.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9B1BB9A-AF38-4839-A94B-A83BC483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 на бланке с отметкой «по специальному назначению»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806F1-2349-451C-9D56-98A233A457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651</Words>
  <Application>Microsoft Office PowerPoint</Application>
  <PresentationFormat>Широкоэкранный</PresentationFormat>
  <Paragraphs>61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Оформление рецептурных бланков при отпуске</vt:lpstr>
      <vt:lpstr>Нормативные документы</vt:lpstr>
      <vt:lpstr>Презентация PowerPoint</vt:lpstr>
      <vt:lpstr>Отметка об отпуске НПЛП Списка II</vt:lpstr>
      <vt:lpstr>Отметка об отпуске НПЛП Списка II и III</vt:lpstr>
      <vt:lpstr>Отметка об отпуске НПЛП Списка II и III</vt:lpstr>
      <vt:lpstr>Отметка об отпуске на бланке с отметкой «по специальному назначению»</vt:lpstr>
      <vt:lpstr>Отметка об отпуске на бланке с отметкой «по специальному назначению»</vt:lpstr>
      <vt:lpstr>Отметка об отпуске на бланке с отметкой «по специальному назначению»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Учетная запись Майкрософт</cp:lastModifiedBy>
  <cp:revision>57</cp:revision>
  <dcterms:created xsi:type="dcterms:W3CDTF">2021-04-12T11:44:51Z</dcterms:created>
  <dcterms:modified xsi:type="dcterms:W3CDTF">2023-07-04T15:23:07Z</dcterms:modified>
</cp:coreProperties>
</file>