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2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7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179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73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9575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90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22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1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1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8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4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8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1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1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3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0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4AE9-17B7-4590-B983-0B9ECD7D6AD6}" type="datetimeFigureOut">
              <a:rPr lang="ru-RU" smtClean="0"/>
              <a:t>26.06.2020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6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549" y="368489"/>
            <a:ext cx="9007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120417" y="4189863"/>
            <a:ext cx="3616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студентка 2 курса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Отделения «Фармация»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202-2 группы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Казакова Е.Д.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Тюльпанова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31057" y="6305266"/>
            <a:ext cx="506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824" y="2565779"/>
            <a:ext cx="6755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товара в аптечных организациях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2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055" b="2149"/>
          <a:stretch/>
        </p:blipFill>
        <p:spPr>
          <a:xfrm>
            <a:off x="146428" y="545910"/>
            <a:ext cx="6026743" cy="5800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254" y="436727"/>
            <a:ext cx="5983704" cy="56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8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775" y="392098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приемочного контроля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3313" y="1856095"/>
            <a:ext cx="48902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оформление производится в виде таблицы, где указываются следующие пункты о полученных от поставщика лекарственных средствах: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Дата проведения процедуры.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Обнаруженные несоответствия.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Основания для возврата.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Принятые в связи с происшествием меры.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указываются данные ответственного лица и ставится его подпись. Допускается оформление журнала в свободной форме.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" t="1968" r="984" b="9939"/>
          <a:stretch/>
        </p:blipFill>
        <p:spPr>
          <a:xfrm>
            <a:off x="395786" y="1856095"/>
            <a:ext cx="6728346" cy="45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3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236" y="2548445"/>
            <a:ext cx="5964071" cy="12808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8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221" y="368490"/>
            <a:ext cx="8453423" cy="14507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Приемочный контроль лекарственных средств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288" y="1819247"/>
            <a:ext cx="67419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допустить попадание к потребителям контрафакта, который может навредить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здоровью, уже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получения от поставщика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отследить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брак, который так же, как и подделка, опасен для людей.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963" y="2773354"/>
            <a:ext cx="4572000" cy="3038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61" y="3565227"/>
            <a:ext cx="4554151" cy="30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4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8729" y="1286765"/>
            <a:ext cx="66464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шагом в реализации проверки всегда становится создание ответственной группы руководителем аптечного пункта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34018" y="545910"/>
            <a:ext cx="709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приемочного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977" y="2579427"/>
            <a:ext cx="7151427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сопроводительной документации, деклараций.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вида, запаха, цвета каждого медикамента.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целостности упаковки, в том числе вторичной, а также маркировки, нанесенной на нее.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4385" y="4667534"/>
            <a:ext cx="574571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получившая положительную оценку на каждом из этапов приемки товаров в аптеке, регистрируется во внутренних журналах и размещается на складе для последующей реализации. </a:t>
            </a:r>
          </a:p>
        </p:txBody>
      </p:sp>
    </p:spTree>
    <p:extLst>
      <p:ext uri="{BB962C8B-B14F-4D97-AF65-F5344CB8AC3E}">
        <p14:creationId xmlns:p14="http://schemas.microsoft.com/office/powerpoint/2010/main" val="103906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27" y="324343"/>
            <a:ext cx="10044753" cy="64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2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616" y="405746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получения медикаментов в аптечной организации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160" y="1856095"/>
            <a:ext cx="96489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лекарственных средств осуществляется только в том случае, когда в полном объеме выполнены установленные законодательством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правила, главными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являются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Наличие действующего договора с поставщиком. Получение медикаментов от посторонних фирм не допускается.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Гарантия со стороны изготовителя, подрядчика, снабженца, что средства хранились и перевозились к месту продажи согласно правилам и рекомендациям.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Отсутствие явных признаков повреждения на упаковке, в том числе внутренней.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Наличие правильно подготовленной сопроводительной документации.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Официальный приказ о назначении ответственного лица за проведение приемочного контроля в аптеке, подписанный руководителем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77131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7515" y="446689"/>
            <a:ext cx="8911687" cy="128089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Сопроводительные документы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1254" y="1555845"/>
            <a:ext cx="73697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лекарственное средство сопровождается установленной документацией, которая остается в распоряжении работников торговой точки и может быть предоставлена потребителям по первому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требованию: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Договор купли-продажи, подписанный поставщиком.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Товарно-транспортную накладную.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Счета и счета-фактуры.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Копии лицензий, разрешающих вести фармацевтическую деятельность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группы медикаментов, такие как иммунобиологические или ЖНВПЛП, дополнительно сопровождаются паспортами качества и протоколом согласования ценовой политики. </a:t>
            </a:r>
          </a:p>
        </p:txBody>
      </p:sp>
    </p:spTree>
    <p:extLst>
      <p:ext uri="{BB962C8B-B14F-4D97-AF65-F5344CB8AC3E}">
        <p14:creationId xmlns:p14="http://schemas.microsoft.com/office/powerpoint/2010/main" val="336999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7865" y="228325"/>
            <a:ext cx="5997814" cy="128089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договора поставки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8787" y="2524835"/>
            <a:ext cx="4558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приемки товара в аптеке невозможен, если между поставщиком и торговой сетью не заключен договор. В целом он стандартен и мало чем отличается от привычного документа, подтверждающего куплю-продажу продукции одного юридического лица другим.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838" b="3015"/>
          <a:stretch/>
        </p:blipFill>
        <p:spPr>
          <a:xfrm>
            <a:off x="197144" y="228325"/>
            <a:ext cx="5002653" cy="652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8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628" y="433041"/>
            <a:ext cx="8911687" cy="128089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Товарно-транспортная накладная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3815" y="2197291"/>
            <a:ext cx="35058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документом, подтверждающим качество медицинских препаратов, является ТТН. В нее вписывается полное наименование, единицы измерения, количество поступивших изделий, а также стоимость отдельной упаковки и всей партии в целом.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1" y="1300522"/>
            <a:ext cx="7495606" cy="52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0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241" y="405746"/>
            <a:ext cx="4135421" cy="128089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приказа-приемки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751" y="2292822"/>
            <a:ext cx="4872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должен содержать в себя дату его подписания в формате «День. Месяц. Год», список председателя и членов комиссии с указанием их официальной должности, а также основные обязанности на время принятия продукции в торговой точке. Допускается свободная форма написания приказа.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193" y="0"/>
            <a:ext cx="5510995" cy="685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4142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530</Words>
  <Application>Microsoft Office PowerPoint</Application>
  <PresentationFormat>Широкоэкранный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Приемочный контроль лекарственных средств</vt:lpstr>
      <vt:lpstr>Презентация PowerPoint</vt:lpstr>
      <vt:lpstr>Презентация PowerPoint</vt:lpstr>
      <vt:lpstr>Условия получения медикаментов в аптечной организации</vt:lpstr>
      <vt:lpstr>Сопроводительные документы</vt:lpstr>
      <vt:lpstr>Структура договора поставки</vt:lpstr>
      <vt:lpstr>Товарно-транспортная накладная</vt:lpstr>
      <vt:lpstr>Образец приказа-приемки</vt:lpstr>
      <vt:lpstr>Презентация PowerPoint</vt:lpstr>
      <vt:lpstr>Журнал регистрации приемочного контроля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Виталя</dc:creator>
  <cp:lastModifiedBy>Виталя</cp:lastModifiedBy>
  <cp:revision>9</cp:revision>
  <dcterms:created xsi:type="dcterms:W3CDTF">2020-06-25T15:04:04Z</dcterms:created>
  <dcterms:modified xsi:type="dcterms:W3CDTF">2020-06-26T15:54:30Z</dcterms:modified>
</cp:coreProperties>
</file>