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Министерства здравоохранения  Российской Федерации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96944" cy="4464496"/>
          </a:xfrm>
        </p:spPr>
        <p:txBody>
          <a:bodyPr>
            <a:normAutofit fontScale="92500" lnSpcReduction="10000"/>
          </a:bodyPr>
          <a:lstStyle/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зависимостей в подростковом 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возрасте</a:t>
            </a:r>
            <a:endParaRPr lang="ru-RU" sz="3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Сасина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А.Р.</a:t>
            </a:r>
          </a:p>
          <a:p>
            <a:pPr algn="r"/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Проверила:Черемсина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Красноярск 2020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Курение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кто начинает ежедневно курить в подростковом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возрасте, обычно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курят всю жизнь.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Курение повышает риск развития хронических заболеваний (заболевание сердца, рак легких и других органов,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гангрена ног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Подростки – курильщики чаще страдают от кашля, одышки и других респираторных симптомов.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.jpg_larg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005064"/>
            <a:ext cx="3320544" cy="2376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005064"/>
            <a:ext cx="3876303" cy="23625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Алкоголизация подростков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употреблении алкоголя у подростков развивается цирроз печени, возникают такие заболевания, как гепатит, панкреатит, нарушения работы сердца, заболевания эндокринной системы, легочные заболевания, проблемы с артериальным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давлением,снижается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устойчивость к инфекционным заболеваниям, появляются нервные  и психические расстройства: грубость,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недоверчивость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вспыльчивость.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861048"/>
            <a:ext cx="3467424" cy="2311228"/>
          </a:xfrm>
          <a:prstGeom prst="rect">
            <a:avLst/>
          </a:prstGeom>
        </p:spPr>
      </p:pic>
      <p:pic>
        <p:nvPicPr>
          <p:cNvPr id="5" name="Рисунок 4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861048"/>
            <a:ext cx="24384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Наркомания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Особая опасность возникает тогда, когда наркотик, принятый из любопытства или от скуки, вызывает приятные ощущения. В результате у подростка возникает желание повторно испытать те же чувства. Употребление наркотиков в молодежных кругах часто становится чем-то вроде попытки считаться взрослым человеком.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501008"/>
            <a:ext cx="3563888" cy="2672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6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523827"/>
            <a:ext cx="3521969" cy="26414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Интернет зависимость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у алкоголиков с наркоманами, и у зависимых от интернета людей в головном мозге происходят аналогичные процессы замедления работы головного мозга.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детей интернет-зависимость формируется быстрее, чем у взрослых. Детская психика податливей, виртуальный мир быстро становится для ребенка более комфортным, чем реальность, в которой надо слушаться родителей, ходить в школу и подчиняться скучным правилам.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8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221088"/>
            <a:ext cx="3384376" cy="2248730"/>
          </a:xfrm>
          <a:prstGeom prst="rect">
            <a:avLst/>
          </a:prstGeom>
        </p:spPr>
      </p:pic>
      <p:pic>
        <p:nvPicPr>
          <p:cNvPr id="5" name="Рисунок 4" descr="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4221088"/>
            <a:ext cx="3563888" cy="22274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2780928"/>
            <a:ext cx="6851104" cy="3345235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237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Федеральное государственное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 Российской Федерации Фармацевтический колледж</vt:lpstr>
      <vt:lpstr>Курение</vt:lpstr>
      <vt:lpstr>Алкоголизация подростков</vt:lpstr>
      <vt:lpstr>Наркомания</vt:lpstr>
      <vt:lpstr>Интернет зависимость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 Российской Федерации Фармацевтический колледж</dc:title>
  <dc:creator>Admin</dc:creator>
  <cp:lastModifiedBy>Admin</cp:lastModifiedBy>
  <cp:revision>3</cp:revision>
  <dcterms:created xsi:type="dcterms:W3CDTF">2020-06-22T15:58:01Z</dcterms:created>
  <dcterms:modified xsi:type="dcterms:W3CDTF">2020-06-22T16:21:34Z</dcterms:modified>
</cp:coreProperties>
</file>