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78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ОХРАНА МАТЕРИНСТВА И ДЕТСТВА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5058" name="Picture 2" descr="Детство и материнство должно оставаться под защитой государства - 34IN.RU ПОДАТЬ ОБЪЯВЛЕНИЕ Дать бесплатное объявления в Волгог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5"/>
            <a:ext cx="4124325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 новорожденных с экстремально низкой массой тела При расчете показателя младенческой смертности (</a:t>
            </a:r>
            <a:r>
              <a:rPr lang="ru-RU" dirty="0" err="1" smtClean="0"/>
              <a:t>МлС</a:t>
            </a:r>
            <a:r>
              <a:rPr lang="ru-RU" dirty="0" smtClean="0"/>
              <a:t>) с учетом родившихся живыми с массой тела 500 – 999 гр. при сроке беременности 22 - 27 недель беременности в 2005 году он составил бы 12,4 на 1 000 родившихся живыми, что превышает стандартно рассчитанный показатель </a:t>
            </a:r>
            <a:r>
              <a:rPr lang="ru-RU" dirty="0" err="1" smtClean="0"/>
              <a:t>МлС</a:t>
            </a:r>
            <a:r>
              <a:rPr lang="ru-RU" dirty="0" smtClean="0"/>
              <a:t> (11,0) на 12,7%.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 новорожденных с экстремально низкой массой тела При расчете показателя перинатальной смертности с учетом родившихся с экстремально низкой массой тела при сроке беременности 22 - 27 недель: в 2005 году он составил бы 20,07 на 1 000 родившихся живыми и мертвыми, что действительно превышает стандартно рассчитанный показатель ПС (10,17) в 2 раза.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Демографические предпосылки для увеличения рождаемости в среднесрочной перспективе По данным статистики 80% рождений приходится на возраст 20-34 лет. К 2010 году численность данной возрастной группы составит 35,1 млн. человек, что на 1,7 млн. человек больше, чем в 2005 году.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Мероприятия по повышению рождаемости и поддержке семьи, предусмотренные в Послании Президента Российской Федерации Федеральному Собранию Российской Федерации 10 мая 2006 года Усиление материальной поддержки женщины во время отпуска по уходу за детьми. Обеспечение возможности для помещения детей в дошкольные образовательные учреждения и возвращения матери к активной трудовой деятельности. Предоставление женщинам, родившим второго ребенка, первичного базового материнского капитала в размере 250 тыс. рублей. Увеличение стоимости родового сертификата и развитие учреждений родовспоможения. Поддержка детей, находящихся в трудной жизненной ситуации, развитие семейных форм жизнеустройства детей-сирот.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0418" name="Picture 2" descr="СИСТЕМА ОХРАНЫ МАТЕРИНСТВА И ДЕТ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8039235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Усиление материальной поддержки женщины во время отпуска по уходу за ребенком до достижения им возраста 1,5 лет Работающие женщины при рождении ребенка получают пособие в размере 40% заработка, но не менее 1500 рублей при рождении первого ребенка; не менее 3000 рублей - при рождении второго и последующих детей. Максимальный размер пособия предлагается установить в размере 6000 рублей. Учащиеся дневных профессиональных учебных заведений и неработающие женщины при рождении первого ребенка получают пособие в размере 1500 рублей; при рождении второго и последующих детей -3000 рублей. На увеличение пособий предусматривается выделить дополнительно в 2007 году 43,95 млрд. рублей, в том числе из федерального бюджета 17,13 млрд. рублей.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Введение компенсации затрат на детское дошкольное воспитание Семьям, имеющим одного ребенка, предоставляются компенсационные выплаты на сумму равную 20% размера платы, взимаемой с родителей, за посещение ребенком дошкольного образовательного учреждения (детского сада). Семьям, имеющим двух детей, предоставляются компенсационные выплаты на сумму равную 50% размера платы, взимаемой с родителей, за посещение ребенком дошкольного образовательного учреждения (детского сада). Семьям, имеющим трех и более детей, предоставляются компенсационные выплаты на сумму равную 70% размера платы, взимаемой с родителей, за посещение ребенком дошкольного образовательного учреждения (детского сада). На выплату компенсаций выделяется из федерального бюджета 8,0 млрд. рублей.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Предоставление первичного базового материнского капитала При рождении второго ребенка предусматривается открытие на имя женщины целевого расчетного счета с направлением на него суммы в размере 250 тыс. рублей. Средства со счета могут использоваться при достижении ребенком возраста 3-х лет: - на приобретение жилья с использованием ипотеки или других схем кредитования; - на образование детей (после достижения ребенком возраста 18 лет); - на накопительную часть пенсии женщины. На реализацию данного мероприятия резервируется 113,3 млрд. рублей. Средства будут выплачиваться не ранее 1 января 2010 года.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Цели и задачи направления «</a:t>
            </a:r>
            <a:r>
              <a:rPr lang="ru-RU" dirty="0" err="1" smtClean="0"/>
              <a:t>родовый</a:t>
            </a:r>
            <a:r>
              <a:rPr lang="ru-RU" dirty="0" smtClean="0"/>
              <a:t> сертификат» Цель – сохранение и укрепление здоровья матери и ребенка. Задачи: 1. Повышение качества и доступности оказания медицинской помощи женщинам в период беременности и родов; 2. Создание конкурентной среды в службе родовспоможения; 3. Внедрение экономических стимулов для повышения качества медицинской помощи беременным, роженицам и родильницам.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Увеличение стоимости родового сертификата с 7 до 10 тысяч рублей. Стоимость родового сертификата в женской консультации увеличивается на 1 тысячу рублей (с 2 до 3 тысяч рублей). Дополнительные средства направляются на обеспечение беременных женщин витаминами и микроэлементами, в том числе препаратами железа, йода, кальция. Стоимость родового сертификата в родильном доме увеличивается на 1 тысячу рублей (с 5 до 6 тысяч рублей). Дополнительные средства используются на поощрение персонала родильного дома с учетом объема и качества оказания медицинских услуг, а также мнения пациента. Еще 1 тысяча рублей направляется в детские поликлиники по месту жительства ребенка и выплачивается не ранее чем через 6 месяцев после родов с учетом состояния здоровья новорожденного. На увеличение стоимости родового сертификата предусматривается выделить дополнительно в 2007 году 4,0 млрд. рублей.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ОХРАНА МАТЕРИНСТВА И ДЕТСТВА, система </a:t>
            </a:r>
            <a:r>
              <a:rPr lang="ru-RU" dirty="0" err="1" smtClean="0"/>
              <a:t>гос</a:t>
            </a:r>
            <a:r>
              <a:rPr lang="ru-RU" dirty="0" smtClean="0"/>
              <a:t>., социальных и мед. мероприятий, обеспечивающих </a:t>
            </a:r>
            <a:r>
              <a:rPr lang="ru-RU" dirty="0" err="1" smtClean="0"/>
              <a:t>воспроиз-во</a:t>
            </a:r>
            <a:r>
              <a:rPr lang="ru-RU" dirty="0" smtClean="0"/>
              <a:t> здорового и всесторонне развитого потомства. Создает условия для наиболее благоприятного течения </a:t>
            </a:r>
            <a:r>
              <a:rPr lang="ru-RU" dirty="0" err="1" smtClean="0"/>
              <a:t>демографич</a:t>
            </a:r>
            <a:r>
              <a:rPr lang="ru-RU" dirty="0" smtClean="0"/>
              <a:t>. процессов, гармоничного </a:t>
            </a:r>
            <a:r>
              <a:rPr lang="ru-RU" dirty="0" err="1" smtClean="0"/>
              <a:t>физич</a:t>
            </a:r>
            <a:r>
              <a:rPr lang="ru-RU" dirty="0" smtClean="0"/>
              <a:t>. и духовного развития детей, а также предоставляет женщине возможность сочетать материнство с трудовой деятельностью и активным участием в общественной жизни.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Партнёры - Языковая компания Langwitch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9840" y="0"/>
            <a:ext cx="280416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Заключение договоров с медицинскими учреждениями Заключены договора с 4064 государственными и муниципальными учреждениями родовспоможения на оплату медицинских услуг, оказанных женщинам в период беременности и родов Муниципальные учреждения – 82,4% Государственные учреждения – 17,2% Прочие учреждения – около 0,4%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По данным Росстата родилось Период20052006Прирост С 1-го января по 1-ое августа 980184 детей 981554 детей +1370 детей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Демографические процессы достаточно инертны и их невозможно решить за 3-5 лет. В связи с этим наряду с первоочередными мероприятиями по улучшению демографической ситуации, необходимо разработать и осуществить меры долгосрочного характера, направленные на полную реализацию и изменение репродуктивных установок населения, создание условий для комфортной жизнедеятельности семей, воспитывающих детей, формирование </a:t>
            </a:r>
            <a:r>
              <a:rPr lang="ru-RU" dirty="0" err="1" smtClean="0"/>
              <a:t>жизнесохранительного</a:t>
            </a:r>
            <a:r>
              <a:rPr lang="ru-RU" dirty="0" smtClean="0"/>
              <a:t> поведения и повышение ответственности населения за свое здоровье.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9394" name="Picture 2" descr="Защита материнства и детства Управление социальной защиты населения Липец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837" y="914400"/>
            <a:ext cx="6806363" cy="488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42" name="Picture 2" descr="Отчет о работе мгбоф &quot;Металлург&quot; за 2009 год - страница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-609600"/>
            <a:ext cx="828675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 Основные характеристики демографической ситуации Начиная с 1993 года в Российской Федерации регистрируется сокращение численности населения. Численность населения Российской Федерации на 1 января 2006 года составила 142,7 млн. человек, что на 735,5 тыс. человек, или на 0,51% меньше, чем на 1 января 2005 года. За 1993-2005 годы численность населения сократилась на 5,8 млн. человек или на 4%. К 2016 году численность населения может сократиться до 137,5 млн. человек (на 5,2 млн. человек по сравнению с 2005 годом).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Главные особенности сложившейся демографической ситуации в России Низкая рождаемость, массовое распространение однодетной семьи, не обеспечивающей воспроизводства населения, ухудшение репродуктивного здоровья населения. Высокая смертность, особенно смертность мужчин в трудоспособном возрасте в результате несчастных случаев, отравлений и травм. Уменьшение миграционного прироста.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Рождаемость Для обеспечения воспроизводства населения и замещения поколений суммарный показатель рождаемости (среднее число детей, рожденных женщиной репродуктивного возраста) должен составлять 2,14. В Российской Федерации он составляет существенно меньшую величину - 1,34). В 2005 году в Российской Федерации родилось 1,46 млн. детей (10,2 на 1000 населения), что на 210 тыс. детей (на 20%) больше, чем в 1999 году. Причины роста числа родившихся: благоприятные изменения в структуре населения в репродуктивном возрасте; изменение репродуктивных установок населения или их более полная реализация; рост числа заключенных браков.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Младенчитская</a:t>
            </a:r>
            <a:r>
              <a:rPr lang="ru-RU" dirty="0" smtClean="0"/>
              <a:t> смерть</a:t>
            </a:r>
            <a:endParaRPr lang="ru-RU" dirty="0"/>
          </a:p>
        </p:txBody>
      </p:sp>
      <p:pic>
        <p:nvPicPr>
          <p:cNvPr id="1026" name="Picture 2" descr="http://pptsearch.ru/upload/pptake.slide/17/84/99/file/178499-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14499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Материнская и младенческая смертность Показатель материнской смертности в последние годы постоянно снижается. В 2005 году он составил 25,4 на 100 000 родившихся живыми. Показатель младенческой смертности снизился с 13,3 на 1000 родившихся живыми в 2002 году до 11,0 на 1000 родившихся живыми в 2005 году. Вместе с тем показатель младенческой смертности в России существенно выше, чем в развитых странах.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Проблема новорожденных с экстремально низкой массой тела В 1992 году Минздравом РФ издан приказ 318 «О переходе на рекомендованные Всемирной организацией здравоохранения критерии живорождения и мертворождения». Этим приказом определены новые критерии живорождения. Согласно этому приказу учет новорожденных с экстремально низкой массой тела, ведение медицинской документации и форм статистической отчетности, обязательность патологоанатомического вскрытия в случае смерти осуществляется начиная с массы 500 граммов. Однако, как и прежде, родившиеся живыми с массой тела 500-999гр. подлежат официальной регистрации в органах </a:t>
            </a:r>
            <a:r>
              <a:rPr lang="ru-RU" dirty="0" err="1" smtClean="0"/>
              <a:t>ЗАГСа</a:t>
            </a:r>
            <a:r>
              <a:rPr lang="ru-RU" dirty="0" smtClean="0"/>
              <a:t> как живорожденные только в тех случаях, если они прожили более 168 часов после рождения (7 полных суток жизни), т.е. ранний </a:t>
            </a:r>
            <a:r>
              <a:rPr lang="ru-RU" dirty="0" err="1" smtClean="0"/>
              <a:t>неонатальный</a:t>
            </a:r>
            <a:r>
              <a:rPr lang="ru-RU" dirty="0" smtClean="0"/>
              <a:t> период.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8370" name="Picture 2" descr="http://pptsearch.ru/upload/pptake.slide/17/84/99/file/178499-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1195</Words>
  <PresentationFormat>Экран (4:3)</PresentationFormat>
  <Paragraphs>20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ОХРАНА МАТЕРИНСТВА И ДЕТСТВА </vt:lpstr>
      <vt:lpstr>Слайд 2</vt:lpstr>
      <vt:lpstr>Слайд 3</vt:lpstr>
      <vt:lpstr>Слайд 4</vt:lpstr>
      <vt:lpstr>Слайд 5</vt:lpstr>
      <vt:lpstr>Младенчитская смерть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МАТЕРИНСТВА И ДЕТСТВА </dc:title>
  <dc:creator>ххх</dc:creator>
  <cp:lastModifiedBy>ххх</cp:lastModifiedBy>
  <cp:revision>2</cp:revision>
  <dcterms:created xsi:type="dcterms:W3CDTF">2014-09-20T15:23:25Z</dcterms:created>
  <dcterms:modified xsi:type="dcterms:W3CDTF">2014-09-20T15:38:28Z</dcterms:modified>
</cp:coreProperties>
</file>