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8" r:id="rId6"/>
    <p:sldId id="267" r:id="rId7"/>
    <p:sldId id="269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В.Ф.Войно-Ясенецкого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Министерства здравоохранения Российской Федерации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Фармацевтический колледж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286000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Виды расходных операций в аптечных организациях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199" y="3302913"/>
            <a:ext cx="82165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 специальности 33.02.01 Фармация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419600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Выполнил: Якунова Кристина Александровна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Руководитель: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Казакова Елена Николаевна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6457890"/>
            <a:ext cx="82034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Красноярск,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2022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Журнал регистрации приходных и расходных кассовых ордеров</a:t>
            </a:r>
            <a:endParaRPr lang="ru-RU" dirty="0"/>
          </a:p>
        </p:txBody>
      </p:sp>
      <p:pic>
        <p:nvPicPr>
          <p:cNvPr id="4" name="Рисунок 3" descr="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694" y="1524000"/>
            <a:ext cx="6977506" cy="513245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Кассовая книга</a:t>
            </a:r>
            <a:endParaRPr lang="ru-RU" dirty="0"/>
          </a:p>
        </p:txBody>
      </p:sp>
      <p:pic>
        <p:nvPicPr>
          <p:cNvPr id="3" name="Рисунок 2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95400"/>
            <a:ext cx="7772400" cy="486534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Книга учета принятых и выданных кассиром денежных средств</a:t>
            </a:r>
            <a:endParaRPr lang="ru-RU" dirty="0"/>
          </a:p>
        </p:txBody>
      </p:sp>
      <p:pic>
        <p:nvPicPr>
          <p:cNvPr id="3" name="Рисунок 2" descr="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634884"/>
            <a:ext cx="6772669" cy="499451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заполнения кассовых ордеров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1533465"/>
            <a:ext cx="8534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наличие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представленного в бухгалтерию, а после проверки — приложенного к ордеру юридического основания, то есть первичного документа для его составления;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заполнение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кассовых ордеров без помарок и подчисток, так как в кассовых документах исправления не допускаются;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приходные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расходные кассовые ордера должны подписываться главным бухгалтером, а расходный кассовый ордер еще и руководителем предприятия;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нумерация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начала года отдельно приходных и расходных кассовых ордеров;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регистрация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бухгалтером приходных и расходных кассовых ордеров при составлении в "Журнале регистрации приходных и расходных кассовых ордеров";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регистрация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кассиром документов по принятию или выдаче денег в "Кассовой книге";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приходные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расходные кассовые ордера действительны только в день их составления.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7200" y="609600"/>
            <a:ext cx="8305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выдаче денег кассир должен требовать предъявления паспорта или другого документа, удостоверяющего личность получателя. Лицо, получающее деньги, расписывается в расходном кассовом ордере с указанием прописью полученной суммы. Деньги выдаются только лицу, указанному в ордере, или по надлежаще оформленной доверенности.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Немедленно после получения или выдачи денег кассовый ордер подписывается кассиром, а прилагаемые к нему документы погашаются штампом "Оплачено" или "Получено" с указанием даты. Затем каждый приходный или расходный кассовый документ должен быть отражен в "Кассовой книге".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kazan.prufy.ru/upload/iblock/c3e/dvgo43bg466n8zuaqk0hvf9t8cbgrr5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0"/>
            <a:ext cx="3954600" cy="2630973"/>
          </a:xfrm>
          <a:prstGeom prst="rect">
            <a:avLst/>
          </a:prstGeom>
          <a:noFill/>
        </p:spPr>
      </p:pic>
      <p:sp>
        <p:nvSpPr>
          <p:cNvPr id="1028" name="AutoShape 4" descr="https://originalpoddelka.ru/wp-content/uploads/2021/02/peredacha-dene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originalpoddelka.ru/wp-content/uploads/2021/02/peredacha-dene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originalpoddelka.ru/wp-content/uploads/2021/02/peredacha-dene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 descr="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3581400"/>
            <a:ext cx="3124200" cy="288881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Кассовые операции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Приходные, связанные с получением предприятиями наличных денежных средств.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2.Расходные, связанные с расходами предприятия наличных денежных средств.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Расходные кассовые операции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Выдача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денег под отчет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Выдача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заработной платы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Сдача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выручки в банк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Оплата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поставщикам (в установленных пределах расчетов наличными)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Выдача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займа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Выдача денег под отчет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2133600"/>
            <a:ext cx="861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деньги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которые выдаются сотрудникам для исполнения поручений компании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Например: покупка канцелярии, средств санитарной обработки и т.п.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Выдача заработной платы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6200" y="1483816"/>
            <a:ext cx="3886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Выплата заработной платы производится кассиром по платежной ведомости без составления расходного ордера на каждого получателя. При получении суммы работник обязан расписаться в ведомости, которая служит подтверждением выдачи денег из кассы.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8.png.opdownlo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447800"/>
            <a:ext cx="5029200" cy="428083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Сдача выручки в банк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1926372"/>
            <a:ext cx="8229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Выручка от продажи товаров ежедневно сдается аптекой для зачисления на расчетный счет непосредственно в банк или путем перевода через отделение связи или сберегательные кассы. Сдача денежной выручки в банк через инкассатора оформляется комплектом документов, состоящих из препроводительной ведомости, накладной и копии препроводительной ведомости по форме АП-37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Инкассационное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обслуживание осуществляется на основании договора с учреждениями банка. Денежная выручка сдается в специальных сумках, которые имеют номер и надпись «Банк РФ». Аптеки должны представить в банк в 2-х экземплярах образцы пломб или сургучных печатей с четким оттиском. Один экземпляр оттиска, заверенный банком, возвращается аптеке. Он предъявляется инкассатору при вручении сумки с выручкой.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Оплата поставщика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480608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Оплата лекарственных препаратов и лекарственного растительного сырья производится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заготовительным ценам на основании «Приемной квитанции» по форме АП-4, второй экземпляр которой является основанием для выдачи денег из кассы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Документальное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оформление поступления и выдачи наличных денежных средств проводится с использованием типовых форм:</a:t>
            </a:r>
          </a:p>
          <a:p>
            <a:pPr marL="0" indent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приходный кассовый ордер;</a:t>
            </a:r>
          </a:p>
          <a:p>
            <a:pPr marL="0" indent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расходный кассовый ордер;</a:t>
            </a:r>
          </a:p>
          <a:p>
            <a:pPr marL="0" indent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"Журнал регистрации приходных и расходных кассовых ордеров";</a:t>
            </a:r>
          </a:p>
          <a:p>
            <a:pPr marL="0" indent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"Кассовая книга";</a:t>
            </a:r>
          </a:p>
          <a:p>
            <a:pPr marL="0" indent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"Книга учета принятых и выданных кассиром денежных средств".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Кассовые ордера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.gif.opdownlo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295399"/>
            <a:ext cx="4648200" cy="4728341"/>
          </a:xfrm>
          <a:prstGeom prst="rect">
            <a:avLst/>
          </a:prstGeom>
        </p:spPr>
      </p:pic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8871" y="1371600"/>
            <a:ext cx="4258929" cy="45386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526</Words>
  <PresentationFormat>Экран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Слайд 1</vt:lpstr>
      <vt:lpstr>Кассовые операции</vt:lpstr>
      <vt:lpstr>Расходные кассовые операции</vt:lpstr>
      <vt:lpstr>Выдача денег под отчет</vt:lpstr>
      <vt:lpstr>Выдача заработной платы</vt:lpstr>
      <vt:lpstr>Сдача выручки в банк</vt:lpstr>
      <vt:lpstr>Оплата поставщика</vt:lpstr>
      <vt:lpstr>Слайд 8</vt:lpstr>
      <vt:lpstr>Кассовые ордера</vt:lpstr>
      <vt:lpstr>Журнал регистрации приходных и расходных кассовых ордеров</vt:lpstr>
      <vt:lpstr>Кассовая книга</vt:lpstr>
      <vt:lpstr>Книга учета принятых и выданных кассиром денежных средств</vt:lpstr>
      <vt:lpstr>Правила заполнения кассовых ордеров</vt:lpstr>
      <vt:lpstr>Слайд 14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DELL</dc:creator>
  <cp:lastModifiedBy>DELL</cp:lastModifiedBy>
  <cp:revision>5</cp:revision>
  <dcterms:created xsi:type="dcterms:W3CDTF">2022-03-28T07:55:28Z</dcterms:created>
  <dcterms:modified xsi:type="dcterms:W3CDTF">2022-03-28T08:40:01Z</dcterms:modified>
</cp:coreProperties>
</file>