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44A38-7457-4B41-B3CE-0F50EE70EA43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C1F64-A674-4319-BF57-0B43B61AD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8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5901-9B41-4B93-9B7B-9F1EEAA1BEFF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3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6B1C-2138-47D2-B5CA-BF3E24C00C95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5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5076-0D15-479A-8F26-C6C74C8D0F85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9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A41F-DEF0-4CEA-86F7-EE96D52AA676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3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657-1F8D-4675-803C-5A24087CDB7C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7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A8FA7-11B1-4BF4-B381-6DA148A61897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9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8C0A-38A2-4BA4-9FEC-D7E95D94884B}" type="datetime1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8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43DF-E2BF-488F-BD7D-6865C0A69CD1}" type="datetime1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41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B0BA-8420-41AB-972D-75C1638811F4}" type="datetime1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6495-9006-42E1-BA66-1FA4B8759147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8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30F5-1666-4FF0-BB8F-0356C983600C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6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EA78D-42E7-4A49-8EE9-B288A5810890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3D3FB-A0A9-4858-AC4F-87243F20F1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28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470025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высшего образования «Красноярский государственный медицинский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университет имени профессора В.М.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министерства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здравоохранения Российской Федерации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84482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Отчет о прохождении практической подготовки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551770"/>
              </p:ext>
            </p:extLst>
          </p:nvPr>
        </p:nvGraphicFramePr>
        <p:xfrm>
          <a:off x="503548" y="2257795"/>
          <a:ext cx="8136904" cy="154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904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33.02.01 Фармация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код наименования специальности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МДК 03.01 Организация деятельности аптеки и ее структурных подразделений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междисциплинарного курса (дисциплины)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2992" y="4221088"/>
            <a:ext cx="9146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Место прохождения практики: АО «Губернские Аптеки» Аптека 358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Выполнила: Беляева Татьяна Романовна, 307 группа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Руководители практики: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Общий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Созарева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С.Г.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Непосредственный – Руденок О.В.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Методический – Казакова Е.Н.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5876" y="6402621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Красноярск 2022 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3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Промаркированный уборочный инвентарь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9" y="1484784"/>
            <a:ext cx="3543858" cy="4725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64026"/>
            <a:ext cx="3543858" cy="474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0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Санузел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6" y="1340768"/>
            <a:ext cx="3489852" cy="4653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26" y="1360464"/>
            <a:ext cx="3489852" cy="462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05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Фармацевт в санитарной одежде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78042"/>
            <a:ext cx="375988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5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Административно-бытовая зона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/>
          <a:stretch/>
        </p:blipFill>
        <p:spPr>
          <a:xfrm>
            <a:off x="1475656" y="1412776"/>
            <a:ext cx="6264696" cy="48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Зона хранения верхней и санитарной одежды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8"/>
          <a:stretch/>
        </p:blipFill>
        <p:spPr>
          <a:xfrm>
            <a:off x="2000250" y="1556792"/>
            <a:ext cx="5143500" cy="499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0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64904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Организация хранения товаров аптечного</a:t>
            </a:r>
            <a:b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ассортимента 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Помещения для хранения аптечных товаров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4054" y="11967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Материальная комната №1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8"/>
          <a:stretch/>
        </p:blipFill>
        <p:spPr>
          <a:xfrm>
            <a:off x="2051720" y="1988840"/>
            <a:ext cx="511256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Материальная комната №2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8" b="12863"/>
          <a:stretch/>
        </p:blipFill>
        <p:spPr>
          <a:xfrm>
            <a:off x="1835696" y="1340768"/>
            <a:ext cx="5328592" cy="50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04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Материальная комната №3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2"/>
            <a:ext cx="525658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2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Материальная комната №4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68760"/>
            <a:ext cx="51435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9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Знакомство со структурой аптечной организации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43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Материальная комната №5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4"/>
          <a:stretch/>
        </p:blipFill>
        <p:spPr bwMode="auto">
          <a:xfrm>
            <a:off x="1979712" y="1340768"/>
            <a:ext cx="5145087" cy="515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815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Материальная комната №6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21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340768"/>
            <a:ext cx="514508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107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Материальная комната №7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6" b="5916"/>
          <a:stretch/>
        </p:blipFill>
        <p:spPr>
          <a:xfrm>
            <a:off x="2008432" y="1484784"/>
            <a:ext cx="514350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9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Материальная комната №8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5164"/>
          <a:stretch/>
        </p:blipFill>
        <p:spPr>
          <a:xfrm>
            <a:off x="2000250" y="1268760"/>
            <a:ext cx="5143500" cy="50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2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 для хранения наружных лекарственных препаратов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>
          <a:xfrm>
            <a:off x="1986803" y="1556792"/>
            <a:ext cx="5143500" cy="49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51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 для хранения внутренних лекарственных препаратов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99" y="1556792"/>
            <a:ext cx="514508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456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 для хранения лекарственных препаратов для инъекций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6" b="23756"/>
          <a:stretch/>
        </p:blipFill>
        <p:spPr>
          <a:xfrm>
            <a:off x="1619672" y="1556792"/>
            <a:ext cx="583264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67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Шкафы для хранения перевязочного материала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33052" r="25962" b="21690"/>
          <a:stretch/>
        </p:blipFill>
        <p:spPr>
          <a:xfrm>
            <a:off x="1979712" y="1628800"/>
            <a:ext cx="532859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86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 для хранения резиновых изделий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14460" r="21126" b="19061"/>
          <a:stretch/>
        </p:blipFill>
        <p:spPr>
          <a:xfrm>
            <a:off x="1615618" y="1484784"/>
            <a:ext cx="5988677" cy="45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00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Шкафы для хранения ЛРС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29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7" b="13427"/>
          <a:stretch/>
        </p:blipFill>
        <p:spPr>
          <a:xfrm>
            <a:off x="2051720" y="1250919"/>
            <a:ext cx="5143500" cy="52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2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Вывеска аптечной организации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248472" cy="4392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800"/>
            <a:ext cx="3891145" cy="4392487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Шкафы для хранения </a:t>
            </a:r>
            <a:r>
              <a:rPr lang="ru-RU" sz="3600" u="sng" dirty="0" err="1" smtClean="0">
                <a:latin typeface="Times New Roman" pitchFamily="18" charset="0"/>
                <a:cs typeface="Times New Roman" pitchFamily="18" charset="0"/>
              </a:rPr>
              <a:t>парафармацевтической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18967" r="7710" b="7418"/>
          <a:stretch/>
        </p:blipFill>
        <p:spPr>
          <a:xfrm>
            <a:off x="539551" y="1628801"/>
            <a:ext cx="3902299" cy="4680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13897" r="3678" b="22254"/>
          <a:stretch/>
        </p:blipFill>
        <p:spPr>
          <a:xfrm>
            <a:off x="4644008" y="1626755"/>
            <a:ext cx="390229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25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 для хранения огнеопасных веществ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t="50000"/>
          <a:stretch/>
        </p:blipFill>
        <p:spPr>
          <a:xfrm>
            <a:off x="1691680" y="1772816"/>
            <a:ext cx="604867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48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 для хранения препаратов стоящих на ПКУ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r="19953" b="73897"/>
          <a:stretch/>
        </p:blipFill>
        <p:spPr>
          <a:xfrm>
            <a:off x="1074706" y="1772816"/>
            <a:ext cx="698477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2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Холодильник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11079" b="8919"/>
          <a:stretch/>
        </p:blipFill>
        <p:spPr>
          <a:xfrm>
            <a:off x="395536" y="1595164"/>
            <a:ext cx="4125979" cy="4620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5728"/>
          <a:stretch/>
        </p:blipFill>
        <p:spPr>
          <a:xfrm>
            <a:off x="4884437" y="1595165"/>
            <a:ext cx="3860377" cy="462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74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Карантинная зона хранения лекарственных препаратов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2" r="12691" b="24131"/>
          <a:stretch/>
        </p:blipFill>
        <p:spPr>
          <a:xfrm>
            <a:off x="1835696" y="1532018"/>
            <a:ext cx="5400600" cy="45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50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Зона хранения фальсифицированных, недоброкачественных, контрафактных ЛП, а также ЛП с истекшим сроком годности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5493" b="9295"/>
          <a:stretch/>
        </p:blipFill>
        <p:spPr>
          <a:xfrm>
            <a:off x="1763688" y="1916832"/>
            <a:ext cx="5916424" cy="430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2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Тара для сбора медицинских отходов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24788" r="27715" b="37606"/>
          <a:stretch/>
        </p:blipFill>
        <p:spPr>
          <a:xfrm>
            <a:off x="2771800" y="1556792"/>
            <a:ext cx="3903016" cy="44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81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1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Торговый зал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1772814"/>
            <a:ext cx="2770848" cy="3813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72815"/>
            <a:ext cx="2831033" cy="3813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3"/>
            <a:ext cx="2969948" cy="381304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Рабочее место фармацевта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84784"/>
            <a:ext cx="5112568" cy="515719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4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Информационный стенд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2543" b="7819"/>
          <a:stretch/>
        </p:blipFill>
        <p:spPr>
          <a:xfrm>
            <a:off x="2195736" y="1340768"/>
            <a:ext cx="4824536" cy="518457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8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Кабинет заведующей аптекой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68760"/>
            <a:ext cx="408391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36912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Санитарный режим в аптечной организации 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47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Шкаф для хранения уборочного инвентаря</a:t>
            </a:r>
            <a:endParaRPr lang="ru-RU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D3FB-A0A9-4858-AC4F-87243F20F129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083918" cy="5184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61"/>
            <a:ext cx="408391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98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273</Words>
  <Application>Microsoft Office PowerPoint</Application>
  <PresentationFormat>Экран (4:3)</PresentationFormat>
  <Paragraphs>86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В.М. Войно-Ясенецкого» министерства здравоохранения Российской Федерации Фармацевтический колледж</vt:lpstr>
      <vt:lpstr>Знакомство со структурой аптечной организации</vt:lpstr>
      <vt:lpstr>Вывеска аптечной организации</vt:lpstr>
      <vt:lpstr>Торговый зал</vt:lpstr>
      <vt:lpstr>Рабочее место фармацевта</vt:lpstr>
      <vt:lpstr>Информационный стенд</vt:lpstr>
      <vt:lpstr>Кабинет заведующей аптекой</vt:lpstr>
      <vt:lpstr>Санитарный режим в аптечной организации </vt:lpstr>
      <vt:lpstr>Шкаф для хранения уборочного инвентаря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Административно-бытовая зона</vt:lpstr>
      <vt:lpstr>Зона хранения верхней и санитарной одежды</vt:lpstr>
      <vt:lpstr>Организация хранения товаров аптечного ассортимента </vt:lpstr>
      <vt:lpstr>Помещения для хранения аптечных товаров</vt:lpstr>
      <vt:lpstr>Материальная комната №2</vt:lpstr>
      <vt:lpstr>Материальная комната №3</vt:lpstr>
      <vt:lpstr>Материальная комната №4</vt:lpstr>
      <vt:lpstr>Материальная комната №5</vt:lpstr>
      <vt:lpstr>Материальная комната №6</vt:lpstr>
      <vt:lpstr>Материальная комната №7</vt:lpstr>
      <vt:lpstr>Материальная комната №8</vt:lpstr>
      <vt:lpstr>Шкаф для хранения наружных лекарственных препаратов</vt:lpstr>
      <vt:lpstr>Шкаф для хранения внутренних лекарственных препаратов</vt:lpstr>
      <vt:lpstr>Шкаф для хранения лекарственных препаратов для инъекций</vt:lpstr>
      <vt:lpstr>Шкафы для хранения перевязочного материала</vt:lpstr>
      <vt:lpstr>Шкаф для хранения резиновых изделий</vt:lpstr>
      <vt:lpstr>Шкафы для хранения ЛРС</vt:lpstr>
      <vt:lpstr>Шкафы для хранения парафармацевтической продукции</vt:lpstr>
      <vt:lpstr>Шкаф для хранения огнеопасных веществ</vt:lpstr>
      <vt:lpstr>Шкаф для хранения препаратов стоящих на ПКУ</vt:lpstr>
      <vt:lpstr>Холодильник</vt:lpstr>
      <vt:lpstr>Карантинная зона хранения лекарственных препаратов</vt:lpstr>
      <vt:lpstr>Зона хранения фальсифицированных, недоброкачественных, контрафактных ЛП, а также ЛП с истекшим сроком годности</vt:lpstr>
      <vt:lpstr>Тара для сбора медицинских отходов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В.М. Войно-Ясенецкого» министерства здравоохранения Российской Федерации Фармацевтический колледж</dc:title>
  <dc:creator>Asus</dc:creator>
  <cp:lastModifiedBy>Asus</cp:lastModifiedBy>
  <cp:revision>13</cp:revision>
  <dcterms:created xsi:type="dcterms:W3CDTF">2022-12-24T06:27:19Z</dcterms:created>
  <dcterms:modified xsi:type="dcterms:W3CDTF">2022-12-24T12:59:15Z</dcterms:modified>
</cp:coreProperties>
</file>