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F587E-FD83-48E7-B559-A79EBAB303A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FFB28-C43D-4A4F-A54D-07D704D78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8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5E2F-45C5-41E2-8496-B6F8122FD528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2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114E-D894-4998-A656-7CB966D46452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583C-46D8-46A7-97A9-2A226148BC4D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D125-9217-4BA8-9521-A68DC46714AA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1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9638-2AB1-4653-900E-F3BC59C239B1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1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E175-73D1-4512-AE7F-6E0F699A3208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2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EA4B-5877-45D7-87C1-E3CD28581171}" type="datetime1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0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7AA9-E971-4BEF-9826-FF5B89F1DEB6}" type="datetime1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2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631-48C4-42F6-8569-7A2F4777435E}" type="datetime1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DAF9-3EB7-476D-B9D5-AAAEDB84BDD5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4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10F5-197A-4B29-A8E0-6C6B215D6BA4}" type="datetime1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1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bg1">
                <a:lumMod val="8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AFD6-6DAB-4A11-BFBF-9A44BAE771F2}" type="datetime1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04AE-5246-4E16-86C6-ACDFCBAC4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41678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Методы контрацепции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студентка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«Сестринское дело»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 группы Саар Кристина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8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Прерванное половое сношение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2857" y="1233714"/>
            <a:ext cx="5656943" cy="49432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половой акт завершается эякуляцией вне половых путей женщины. Метод имеет много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контрацептивный эффект (15-30 беременностей на 100 женщин в год)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женщин не испытывают оргазма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длительном применении возможно развитие застойных явлений в малом тазу, фригидности, дисфункции яичников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мужчин длительное применение способно обусловить неврастению, снижение потенции, гипертрофию предстательной железы.</a:t>
            </a:r>
          </a:p>
        </p:txBody>
      </p:sp>
      <p:pic>
        <p:nvPicPr>
          <p:cNvPr id="8194" name="Picture 2" descr="https://i0.wp.com/soulpost.ru/wp-content/uploads/2016/12/withdrawal.png?resize=1000%2C5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29" y="2011856"/>
            <a:ext cx="6092371" cy="36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9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ВМС(Внутри маточная спираль)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026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Типы: Медь-содержащие средства следует заменять каждые 6 лет вследствие постепенного растворения меди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ТСи-380А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— 5 лет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TCu-220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TCu-220B — 3 года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TCu-200Ag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3 года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TCu-380Ag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4 года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Multiload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 375 —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Гестагенсодержащие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ВМС Т-образной формы следует заменять каждый год; запас прогестерона истощается через 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Progestasert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-T, Levonorgestrel-20).</a:t>
            </a:r>
          </a:p>
        </p:txBody>
      </p:sp>
      <p:pic>
        <p:nvPicPr>
          <p:cNvPr id="9218" name="Picture 2" descr="https://babyzzz.ru/wp-content/uploads/2019/03/post_5c6fa591cd82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27" y="2098587"/>
            <a:ext cx="5655115" cy="40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8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контрацепция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629" y="1204686"/>
            <a:ext cx="6284685" cy="56533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контрацепция основана на использовании синтетических аналогов естественных яичниковых гормонов. В зависимости от состава и методики применения гормональные контрацептивы подразделяют на следующие виды: Классификация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эстроген-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гестагенные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 (одно- и многофазные)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Мини-пили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прогестагены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(пролонгированные) гормональные контрацептивы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Посткоитальные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(используются для аварийной контрацепции0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Вагинальные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нутриматочные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содержащие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левоноргестрел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https://im0-tub-ru.yandex.net/i?id=570e3b520b8c4531d685a0c347f28232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57" y="1721070"/>
            <a:ext cx="5181600" cy="34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2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хирургическая стерилизация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распространенный метод планирования семьи. Метод наиболее эффективен и экономичен, но обеспечивает необратимую контрацепцию. Восстановление фертильности возможно, однако чаще всего затруднительно. Женская стерилизация - создание механического перерыва маточных труб. Наиболее оптимален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доступ.</a:t>
            </a:r>
          </a:p>
        </p:txBody>
      </p:sp>
      <p:pic>
        <p:nvPicPr>
          <p:cNvPr id="11266" name="Picture 2" descr="https://present5.com/presentation/104322882_156304641/image-3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26590" r="13795" b="5975"/>
          <a:stretch/>
        </p:blipFill>
        <p:spPr bwMode="auto">
          <a:xfrm>
            <a:off x="6197599" y="1640114"/>
            <a:ext cx="5602515" cy="39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8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25858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3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контрацепция?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Контрацепция — это термин, который берет свои корни в латинском языке и происходит он от двух слов: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«против» 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«зачатие, восприятие». Таким образом понятие «контрацептивы» — это «противозачаточные средства».</a:t>
            </a:r>
          </a:p>
        </p:txBody>
      </p:sp>
      <p:pic>
        <p:nvPicPr>
          <p:cNvPr id="1026" name="Picture 2" descr="http://www.odamah.ru/wp-content/uploads/2017/02/sposoby-kontracepcii-posle-rod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03" y="3262652"/>
            <a:ext cx="4561568" cy="34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контрацепции: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Цервикальный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Барьерный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Прерванное половое сношение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ВМС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контрацепция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хирургическая стерилизация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1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2858" y="1190172"/>
            <a:ext cx="6937829" cy="55009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Воздержание от половой жизни в фертильный период или применение в этот период других методов контрацепции. Основное условие эффективности - регулярность менструального и овариального циклов. Фертильный период - период менструального цикла, в течение которого возможно оплодотворение. Противопоказания - нерегулярный менструальный цикл. Преимущество - нет необходимости применять механические средства или химические. При расчете фертильного периода необходимо учитывать следующие факторы: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яйцеклетки возможно в течение 24-48 ч после овуляции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Овуляция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за 14-15 дней до начала менструации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сперматозоидов к оплодотворению в половых путях женщины сохраняется 7-8 дней.</a:t>
            </a:r>
          </a:p>
        </p:txBody>
      </p:sp>
      <p:pic>
        <p:nvPicPr>
          <p:cNvPr id="2050" name="Picture 2" descr="https://beremenno.ru/wp-content/uploads/2019/02/kalendarnyy-metod-predoxraneniya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71" y="1249488"/>
            <a:ext cx="4582886" cy="35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287" y="1088571"/>
            <a:ext cx="7184570" cy="53267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сроков наступления и продолжительности фертильного периода исходя из продолжительности менструальных циклов за последние 8-12 мес. Начало фертильного периода вычисляют, вычитая число 18 из длительности самого короткого цикла (например, за 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самый короткий цикл имел продолжительность 26 дней, поэтому начало фертильного периода приходится на 8 день цикла). Конец фертильного периода — вычитают число 11 из продолжительности самого длинного цикла (например, за 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самый длинный цикл имел продолжительность 30 дней, поэтому конец фертильного периода наступает на 19 день цикла). Недостатки метода — низкий контрацептивный эффект (вариабельность индивидуальных сроков овуляции), неприемлемость для женщин с нерегулярным циклом</a:t>
            </a:r>
          </a:p>
        </p:txBody>
      </p:sp>
      <p:pic>
        <p:nvPicPr>
          <p:cNvPr id="3074" name="Picture 2" descr="https://vojdivmenya.ru/wp-content/uploads/2018/12/metody-kontracepcii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43" y="1755922"/>
            <a:ext cx="4655457" cy="3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1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743" y="1001486"/>
            <a:ext cx="7242628" cy="51754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сроков фертильного периода путем определения времени подъема базальной температуры. Базальная температура - температура тела в состоянии полного покоя, измеренная сразу после пробуждения до начала повседневной активной деятельности, включая прием пищи (измеряют в прямой кишке). Базальную температуру определяют ежедневно и результаты заносят в график. Обязательное условие — измерение необходимо проводить одним и тем же термометром. В первую половину цикла базальная температура - ниже 37 °С. За 12-24 ч до овуляции базальная температура снижается на 0,1-0,2 °С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предовуляторный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спад температуры), а после овуляции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0,2-0,5 °С (чаще до 37 °С и выше). На этом уровне температура держится всю вторую половину цикла вплоть до начала менструации.</a:t>
            </a:r>
          </a:p>
        </p:txBody>
      </p:sp>
      <p:pic>
        <p:nvPicPr>
          <p:cNvPr id="4098" name="Picture 2" descr="https://heaclub.ru/tim/439d72ece833d3a32daf788ca1007636/bazalnaya-temperatu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82" y="1838664"/>
            <a:ext cx="4537818" cy="32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0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171" y="0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7715" y="711201"/>
            <a:ext cx="11785600" cy="3251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фертильного периода на основании изменения характера шеечной слизи в течение менструального цикла под влиянием эстрогенов (метод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После менструации и в период до наступления овуляции шеечная слизь отсутствует или наблюдается в незначительном количестве с белым или желтоватым оттенком.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предовуляторный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шеечная слизь становится прозрачной, тягучей, светлой (напоминает сырой яичный белок), количество ее увеличено, что проявляется ощущением влажности преддверия влагалища и появлением слизистых выделений. Натяжение слизи между большим и указательным пальцем достигает 8-10 см. Овуляция происходит через 24 ч после исчезновения повышенного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слизеобразования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Фертильный период продолжается еще в течение 4 дней с момента исчезновения признаков повышенного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слизеотделения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s://tvoykrem.ru/wp-content/uploads/cervilaknaya_sliz_vid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1" y="3556000"/>
            <a:ext cx="10969172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0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52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барьерных контрацептивов основан на блокировании проникновения спермы в шеечную слизь. Преимущества: - простота применения - предотвращение не только зачатия, но и заражения заболеваниями, передающимися половым путем -только местное действие и применение, не вызывают системных изменений -практически не имеют противопоказаний к применению -не требуют привлечения медицинского персонала.</a:t>
            </a:r>
          </a:p>
        </p:txBody>
      </p:sp>
      <p:pic>
        <p:nvPicPr>
          <p:cNvPr id="6146" name="Picture 2" descr="https://qulady.ru/images/qulady/2016/04/10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3" y="1766094"/>
            <a:ext cx="5490029" cy="41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9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914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Спермициды — кремы, гели, аэрозольные пены, а также пенные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суппозитории, имеющие в составе активный компонент, инактивирующий сперматозоиды в течение нескольких секунд (максимально — 2 мин). Обычно используют вместе с другими противозачаточными средствами, например диафрагмами, контрацептивными губками и презервативами. 3% женщин применяют только спермициды.</a:t>
            </a:r>
          </a:p>
        </p:txBody>
      </p:sp>
      <p:pic>
        <p:nvPicPr>
          <p:cNvPr id="7170" name="Picture 2" descr="https://avatars.mds.yandex.net/get-zen_doc/114944/pub_5d93ad724e057700b117ff27_5d93aeb497b5d400b31eaa38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28" y="1998322"/>
            <a:ext cx="5536917" cy="36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04AE-5246-4E16-86C6-ACDFCBAC4E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71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860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Тема: Методы контрацепции</vt:lpstr>
      <vt:lpstr>Что такое контрацепция?</vt:lpstr>
      <vt:lpstr>Методы контрацепции:</vt:lpstr>
      <vt:lpstr>Ритмический </vt:lpstr>
      <vt:lpstr>Календарный </vt:lpstr>
      <vt:lpstr>Температурный </vt:lpstr>
      <vt:lpstr>Цервикальный </vt:lpstr>
      <vt:lpstr>Барьерный </vt:lpstr>
      <vt:lpstr>Химический </vt:lpstr>
      <vt:lpstr>Прерванное половое сношение </vt:lpstr>
      <vt:lpstr>ВМС(Внутри маточная спираль)</vt:lpstr>
      <vt:lpstr>Гормональная контрацепция </vt:lpstr>
      <vt:lpstr>Добровольная хирургическая стерилизация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Методы контрацепции</dc:title>
  <dc:creator>Кристина Саар</dc:creator>
  <cp:lastModifiedBy>Кристина Саар</cp:lastModifiedBy>
  <cp:revision>4</cp:revision>
  <dcterms:created xsi:type="dcterms:W3CDTF">2020-05-27T08:17:29Z</dcterms:created>
  <dcterms:modified xsi:type="dcterms:W3CDTF">2020-05-27T08:50:15Z</dcterms:modified>
</cp:coreProperties>
</file>