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3" r:id="rId3"/>
    <p:sldId id="285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01" r:id="rId16"/>
    <p:sldId id="297" r:id="rId17"/>
    <p:sldId id="296" r:id="rId18"/>
    <p:sldId id="298" r:id="rId19"/>
    <p:sldId id="300" r:id="rId20"/>
    <p:sldId id="302" r:id="rId21"/>
    <p:sldId id="303" r:id="rId22"/>
    <p:sldId id="304" r:id="rId23"/>
    <p:sldId id="305" r:id="rId24"/>
    <p:sldId id="306" r:id="rId25"/>
    <p:sldId id="279" r:id="rId26"/>
    <p:sldId id="281" r:id="rId27"/>
    <p:sldId id="282" r:id="rId28"/>
    <p:sldId id="280" r:id="rId29"/>
    <p:sldId id="276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60093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3E4DA-D8E8-47C0-A340-7831DE29576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8577A2B-0255-4A1E-A644-583077B493C3}">
      <dgm:prSet custT="1"/>
      <dgm:spPr/>
      <dgm:t>
        <a:bodyPr/>
        <a:lstStyle/>
        <a:p>
          <a:pPr rtl="0"/>
          <a:r>
            <a:rPr lang="ru-RU" sz="2000" b="0" dirty="0" smtClean="0"/>
            <a:t>1. Утверждено Положение о выборах ректора</a:t>
          </a:r>
          <a:endParaRPr lang="ru-RU" sz="2000" b="0" dirty="0"/>
        </a:p>
      </dgm:t>
    </dgm:pt>
    <dgm:pt modelId="{9C96A307-B0A3-463B-B561-5032B9B658A2}" type="parTrans" cxnId="{9619CFDD-A1F7-4953-8C7D-59BD3EA1DCCD}">
      <dgm:prSet/>
      <dgm:spPr/>
      <dgm:t>
        <a:bodyPr/>
        <a:lstStyle/>
        <a:p>
          <a:endParaRPr lang="ru-RU" sz="2000" b="0"/>
        </a:p>
      </dgm:t>
    </dgm:pt>
    <dgm:pt modelId="{608446A1-EADA-4E8A-8EEC-24DB5F72EBFA}" type="sibTrans" cxnId="{9619CFDD-A1F7-4953-8C7D-59BD3EA1DCCD}">
      <dgm:prSet/>
      <dgm:spPr/>
      <dgm:t>
        <a:bodyPr/>
        <a:lstStyle/>
        <a:p>
          <a:endParaRPr lang="ru-RU" sz="2000" b="0"/>
        </a:p>
      </dgm:t>
    </dgm:pt>
    <dgm:pt modelId="{3B20C9D5-A7BA-43B7-9BF7-76802DDA6A95}">
      <dgm:prSet custT="1"/>
      <dgm:spPr/>
      <dgm:t>
        <a:bodyPr/>
        <a:lstStyle/>
        <a:p>
          <a:pPr rtl="0"/>
          <a:r>
            <a:rPr lang="ru-RU" sz="2000" b="0" dirty="0" smtClean="0"/>
            <a:t>2. Утвержден численный и персональный состав Комиссии по выборам ректора в количестве 7 человек</a:t>
          </a:r>
        </a:p>
      </dgm:t>
    </dgm:pt>
    <dgm:pt modelId="{F64CCB5E-1176-4EDA-B7AE-E6DE607680BB}" type="parTrans" cxnId="{6A6F0515-AACE-4444-9AA8-1565A3321A8C}">
      <dgm:prSet/>
      <dgm:spPr/>
      <dgm:t>
        <a:bodyPr/>
        <a:lstStyle/>
        <a:p>
          <a:endParaRPr lang="ru-RU" sz="2000" b="0"/>
        </a:p>
      </dgm:t>
    </dgm:pt>
    <dgm:pt modelId="{A8903CA2-9E14-46EE-881F-18BEF54D3C21}" type="sibTrans" cxnId="{6A6F0515-AACE-4444-9AA8-1565A3321A8C}">
      <dgm:prSet/>
      <dgm:spPr/>
      <dgm:t>
        <a:bodyPr/>
        <a:lstStyle/>
        <a:p>
          <a:endParaRPr lang="ru-RU" sz="2000" b="0"/>
        </a:p>
      </dgm:t>
    </dgm:pt>
    <dgm:pt modelId="{EE3EA77A-23E9-4801-9758-FC907D8BC8C8}">
      <dgm:prSet custT="1"/>
      <dgm:spPr/>
      <dgm:t>
        <a:bodyPr/>
        <a:lstStyle/>
        <a:p>
          <a:pPr rtl="0"/>
          <a:r>
            <a:rPr lang="ru-RU" sz="2000" b="0" dirty="0" smtClean="0"/>
            <a:t>3. Определены даты для выдвижение кандидатур на должность ректора с 9-00 час. 02 октября 2017 г. до 17-00 час. 16 октября 2017 г. </a:t>
          </a:r>
          <a:endParaRPr lang="ru-RU" sz="2000" b="0" dirty="0"/>
        </a:p>
      </dgm:t>
    </dgm:pt>
    <dgm:pt modelId="{E20ABBCE-D45F-4E83-BFF2-861C6618F664}" type="parTrans" cxnId="{42621BB0-1F12-4F20-A18A-5626F56C28C2}">
      <dgm:prSet/>
      <dgm:spPr/>
      <dgm:t>
        <a:bodyPr/>
        <a:lstStyle/>
        <a:p>
          <a:endParaRPr lang="ru-RU" sz="2000" b="0"/>
        </a:p>
      </dgm:t>
    </dgm:pt>
    <dgm:pt modelId="{3C94C8F6-5465-4AE7-9553-C354F93E0502}" type="sibTrans" cxnId="{42621BB0-1F12-4F20-A18A-5626F56C28C2}">
      <dgm:prSet/>
      <dgm:spPr/>
      <dgm:t>
        <a:bodyPr/>
        <a:lstStyle/>
        <a:p>
          <a:endParaRPr lang="ru-RU" sz="2000" b="0"/>
        </a:p>
      </dgm:t>
    </dgm:pt>
    <dgm:pt modelId="{11213C56-6C9C-4A81-AFDE-05045CA18BFA}" type="pres">
      <dgm:prSet presAssocID="{D333E4DA-D8E8-47C0-A340-7831DE295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26795-11E3-44CC-83B6-66ADDAF37B7A}" type="pres">
      <dgm:prSet presAssocID="{C8577A2B-0255-4A1E-A644-583077B493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58DB7-7751-47BC-B655-6560E74B1B84}" type="pres">
      <dgm:prSet presAssocID="{608446A1-EADA-4E8A-8EEC-24DB5F72EBFA}" presName="spacer" presStyleCnt="0"/>
      <dgm:spPr/>
      <dgm:t>
        <a:bodyPr/>
        <a:lstStyle/>
        <a:p>
          <a:endParaRPr lang="ru-RU"/>
        </a:p>
      </dgm:t>
    </dgm:pt>
    <dgm:pt modelId="{0B9CE207-D7EE-4F19-85BF-795D4330D198}" type="pres">
      <dgm:prSet presAssocID="{3B20C9D5-A7BA-43B7-9BF7-76802DDA6A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48350-B25B-428E-A196-4A14B0819876}" type="pres">
      <dgm:prSet presAssocID="{A8903CA2-9E14-46EE-881F-18BEF54D3C21}" presName="spacer" presStyleCnt="0"/>
      <dgm:spPr/>
      <dgm:t>
        <a:bodyPr/>
        <a:lstStyle/>
        <a:p>
          <a:endParaRPr lang="ru-RU"/>
        </a:p>
      </dgm:t>
    </dgm:pt>
    <dgm:pt modelId="{92727FB5-4B6D-48CB-A13D-BB5D8F992E66}" type="pres">
      <dgm:prSet presAssocID="{EE3EA77A-23E9-4801-9758-FC907D8BC8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35EBC-B0A4-41D4-901B-036C8B697A6E}" type="presOf" srcId="{3B20C9D5-A7BA-43B7-9BF7-76802DDA6A95}" destId="{0B9CE207-D7EE-4F19-85BF-795D4330D198}" srcOrd="0" destOrd="0" presId="urn:microsoft.com/office/officeart/2005/8/layout/vList2"/>
    <dgm:cxn modelId="{22B61836-59A7-43BF-B764-2148515E84F2}" type="presOf" srcId="{EE3EA77A-23E9-4801-9758-FC907D8BC8C8}" destId="{92727FB5-4B6D-48CB-A13D-BB5D8F992E66}" srcOrd="0" destOrd="0" presId="urn:microsoft.com/office/officeart/2005/8/layout/vList2"/>
    <dgm:cxn modelId="{F2A4E616-5A3C-4981-86A9-39358E345411}" type="presOf" srcId="{D333E4DA-D8E8-47C0-A340-7831DE295769}" destId="{11213C56-6C9C-4A81-AFDE-05045CA18BFA}" srcOrd="0" destOrd="0" presId="urn:microsoft.com/office/officeart/2005/8/layout/vList2"/>
    <dgm:cxn modelId="{42621BB0-1F12-4F20-A18A-5626F56C28C2}" srcId="{D333E4DA-D8E8-47C0-A340-7831DE295769}" destId="{EE3EA77A-23E9-4801-9758-FC907D8BC8C8}" srcOrd="2" destOrd="0" parTransId="{E20ABBCE-D45F-4E83-BFF2-861C6618F664}" sibTransId="{3C94C8F6-5465-4AE7-9553-C354F93E0502}"/>
    <dgm:cxn modelId="{3243034E-8DF4-450D-B72B-D293F5BA06F0}" type="presOf" srcId="{C8577A2B-0255-4A1E-A644-583077B493C3}" destId="{06426795-11E3-44CC-83B6-66ADDAF37B7A}" srcOrd="0" destOrd="0" presId="urn:microsoft.com/office/officeart/2005/8/layout/vList2"/>
    <dgm:cxn modelId="{6A6F0515-AACE-4444-9AA8-1565A3321A8C}" srcId="{D333E4DA-D8E8-47C0-A340-7831DE295769}" destId="{3B20C9D5-A7BA-43B7-9BF7-76802DDA6A95}" srcOrd="1" destOrd="0" parTransId="{F64CCB5E-1176-4EDA-B7AE-E6DE607680BB}" sibTransId="{A8903CA2-9E14-46EE-881F-18BEF54D3C21}"/>
    <dgm:cxn modelId="{9619CFDD-A1F7-4953-8C7D-59BD3EA1DCCD}" srcId="{D333E4DA-D8E8-47C0-A340-7831DE295769}" destId="{C8577A2B-0255-4A1E-A644-583077B493C3}" srcOrd="0" destOrd="0" parTransId="{9C96A307-B0A3-463B-B561-5032B9B658A2}" sibTransId="{608446A1-EADA-4E8A-8EEC-24DB5F72EBFA}"/>
    <dgm:cxn modelId="{91663673-3531-4C1A-A15B-F7AA9F745317}" type="presParOf" srcId="{11213C56-6C9C-4A81-AFDE-05045CA18BFA}" destId="{06426795-11E3-44CC-83B6-66ADDAF37B7A}" srcOrd="0" destOrd="0" presId="urn:microsoft.com/office/officeart/2005/8/layout/vList2"/>
    <dgm:cxn modelId="{50FEDB0A-A54A-48A6-A4BC-37BFD7723FDC}" type="presParOf" srcId="{11213C56-6C9C-4A81-AFDE-05045CA18BFA}" destId="{95058DB7-7751-47BC-B655-6560E74B1B84}" srcOrd="1" destOrd="0" presId="urn:microsoft.com/office/officeart/2005/8/layout/vList2"/>
    <dgm:cxn modelId="{2329A15F-4827-4C85-B3D6-886B438C6943}" type="presParOf" srcId="{11213C56-6C9C-4A81-AFDE-05045CA18BFA}" destId="{0B9CE207-D7EE-4F19-85BF-795D4330D198}" srcOrd="2" destOrd="0" presId="urn:microsoft.com/office/officeart/2005/8/layout/vList2"/>
    <dgm:cxn modelId="{1F89B1B5-A5A9-4FDC-AB1F-1E0AC8EEEE7E}" type="presParOf" srcId="{11213C56-6C9C-4A81-AFDE-05045CA18BFA}" destId="{F0F48350-B25B-428E-A196-4A14B0819876}" srcOrd="3" destOrd="0" presId="urn:microsoft.com/office/officeart/2005/8/layout/vList2"/>
    <dgm:cxn modelId="{8976E974-4F42-478E-836D-860F8D358E9C}" type="presParOf" srcId="{11213C56-6C9C-4A81-AFDE-05045CA18BFA}" destId="{92727FB5-4B6D-48CB-A13D-BB5D8F992E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1B2D95-A00D-4432-AF7F-80C7506ACEF0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CEDEF7B-EC2F-47A8-A69A-618D48896803}">
      <dgm:prSet phldrT="[Текст]" custT="1"/>
      <dgm:spPr/>
      <dgm:t>
        <a:bodyPr/>
        <a:lstStyle/>
        <a:p>
          <a:r>
            <a:rPr lang="ru-RU" sz="1600" dirty="0" smtClean="0"/>
            <a:t>Административно-хозяйственные подразделения:</a:t>
          </a:r>
          <a:endParaRPr lang="ru-RU" sz="1600" dirty="0"/>
        </a:p>
      </dgm:t>
    </dgm:pt>
    <dgm:pt modelId="{E0F511EA-E9AC-431B-B1BC-21C4A12ED13B}" type="parTrans" cxnId="{165676EC-0544-4191-9502-DB2A59E7830D}">
      <dgm:prSet/>
      <dgm:spPr/>
      <dgm:t>
        <a:bodyPr/>
        <a:lstStyle/>
        <a:p>
          <a:endParaRPr lang="ru-RU" sz="1600"/>
        </a:p>
      </dgm:t>
    </dgm:pt>
    <dgm:pt modelId="{F761B1B7-800C-4EB5-A040-1C49753683A1}" type="sibTrans" cxnId="{165676EC-0544-4191-9502-DB2A59E7830D}">
      <dgm:prSet/>
      <dgm:spPr/>
      <dgm:t>
        <a:bodyPr/>
        <a:lstStyle/>
        <a:p>
          <a:endParaRPr lang="ru-RU" sz="1600"/>
        </a:p>
      </dgm:t>
    </dgm:pt>
    <dgm:pt modelId="{FF33E899-5A8A-41FC-AD73-74D87DB5FE04}">
      <dgm:prSet phldrT="[Текст]" custT="1"/>
      <dgm:spPr/>
      <dgm:t>
        <a:bodyPr/>
        <a:lstStyle/>
        <a:p>
          <a:r>
            <a:rPr lang="ru-RU" sz="1600" dirty="0" smtClean="0"/>
            <a:t>Административно-хозяйственное управление</a:t>
          </a:r>
          <a:endParaRPr lang="ru-RU" sz="1600" dirty="0"/>
        </a:p>
      </dgm:t>
    </dgm:pt>
    <dgm:pt modelId="{EB0ECC9F-97DE-4C85-9E4E-99CE5B36053E}" type="parTrans" cxnId="{83F921E2-CDB0-4806-8184-55E40DCDF3D2}">
      <dgm:prSet/>
      <dgm:spPr/>
      <dgm:t>
        <a:bodyPr/>
        <a:lstStyle/>
        <a:p>
          <a:endParaRPr lang="ru-RU" sz="1600"/>
        </a:p>
      </dgm:t>
    </dgm:pt>
    <dgm:pt modelId="{6A28ABB0-0021-427B-822A-E4EE4DA482A6}" type="sibTrans" cxnId="{83F921E2-CDB0-4806-8184-55E40DCDF3D2}">
      <dgm:prSet/>
      <dgm:spPr/>
      <dgm:t>
        <a:bodyPr/>
        <a:lstStyle/>
        <a:p>
          <a:endParaRPr lang="ru-RU" sz="1600"/>
        </a:p>
      </dgm:t>
    </dgm:pt>
    <dgm:pt modelId="{3C94F68D-1C4C-40D4-A79D-DF1FCB9105F0}">
      <dgm:prSet phldrT="[Текст]" custT="1"/>
      <dgm:spPr/>
      <dgm:t>
        <a:bodyPr/>
        <a:lstStyle/>
        <a:p>
          <a:r>
            <a:rPr lang="ru-RU" sz="1600" dirty="0" smtClean="0"/>
            <a:t>Учебный корпус №1</a:t>
          </a:r>
          <a:endParaRPr lang="ru-RU" sz="1600" dirty="0"/>
        </a:p>
      </dgm:t>
    </dgm:pt>
    <dgm:pt modelId="{D44BB710-CD01-4296-B8B5-A3C7CB935554}" type="parTrans" cxnId="{874C18C9-E55E-49AB-B44E-BD73C580CA12}">
      <dgm:prSet/>
      <dgm:spPr/>
      <dgm:t>
        <a:bodyPr/>
        <a:lstStyle/>
        <a:p>
          <a:endParaRPr lang="ru-RU"/>
        </a:p>
      </dgm:t>
    </dgm:pt>
    <dgm:pt modelId="{A57FFCFB-6D7F-443C-B6F6-D4D81F88DD6C}" type="sibTrans" cxnId="{874C18C9-E55E-49AB-B44E-BD73C580CA12}">
      <dgm:prSet/>
      <dgm:spPr/>
      <dgm:t>
        <a:bodyPr/>
        <a:lstStyle/>
        <a:p>
          <a:endParaRPr lang="ru-RU"/>
        </a:p>
      </dgm:t>
    </dgm:pt>
    <dgm:pt modelId="{0CA7B14E-2D9A-4EED-BF85-6814D97FCE3A}">
      <dgm:prSet phldrT="[Текст]" custT="1"/>
      <dgm:spPr/>
      <dgm:t>
        <a:bodyPr/>
        <a:lstStyle/>
        <a:p>
          <a:r>
            <a:rPr lang="ru-RU" sz="1600" dirty="0" smtClean="0"/>
            <a:t>Учебный корпус №2</a:t>
          </a:r>
          <a:endParaRPr lang="ru-RU" sz="1600" dirty="0"/>
        </a:p>
      </dgm:t>
    </dgm:pt>
    <dgm:pt modelId="{4F5C8BBA-782B-4762-A470-E7C071147821}" type="parTrans" cxnId="{9ADE4447-DF78-4078-8BE6-DC33E882F379}">
      <dgm:prSet/>
      <dgm:spPr/>
      <dgm:t>
        <a:bodyPr/>
        <a:lstStyle/>
        <a:p>
          <a:endParaRPr lang="ru-RU"/>
        </a:p>
      </dgm:t>
    </dgm:pt>
    <dgm:pt modelId="{B3A29541-3D38-4B16-8138-408D4E76C8B4}" type="sibTrans" cxnId="{9ADE4447-DF78-4078-8BE6-DC33E882F379}">
      <dgm:prSet/>
      <dgm:spPr/>
      <dgm:t>
        <a:bodyPr/>
        <a:lstStyle/>
        <a:p>
          <a:endParaRPr lang="ru-RU"/>
        </a:p>
      </dgm:t>
    </dgm:pt>
    <dgm:pt modelId="{C0EA9E5A-5B84-4F48-AA5E-1BAACD7B43AF}">
      <dgm:prSet phldrT="[Текст]" custT="1"/>
      <dgm:spPr/>
      <dgm:t>
        <a:bodyPr/>
        <a:lstStyle/>
        <a:p>
          <a:r>
            <a:rPr lang="ru-RU" sz="1600" dirty="0" smtClean="0"/>
            <a:t>Морфологический корпус</a:t>
          </a:r>
          <a:endParaRPr lang="ru-RU" sz="1600" dirty="0"/>
        </a:p>
      </dgm:t>
    </dgm:pt>
    <dgm:pt modelId="{BA8074F0-086B-4DC0-A640-F57E5BCEBB0F}" type="parTrans" cxnId="{40340A3F-B3E8-479F-B36A-564433336344}">
      <dgm:prSet/>
      <dgm:spPr/>
      <dgm:t>
        <a:bodyPr/>
        <a:lstStyle/>
        <a:p>
          <a:endParaRPr lang="ru-RU"/>
        </a:p>
      </dgm:t>
    </dgm:pt>
    <dgm:pt modelId="{7FBABEE4-45CA-480D-AAB3-2AC3B7933CEF}" type="sibTrans" cxnId="{40340A3F-B3E8-479F-B36A-564433336344}">
      <dgm:prSet/>
      <dgm:spPr/>
      <dgm:t>
        <a:bodyPr/>
        <a:lstStyle/>
        <a:p>
          <a:endParaRPr lang="ru-RU"/>
        </a:p>
      </dgm:t>
    </dgm:pt>
    <dgm:pt modelId="{8AD727B3-3213-408C-A7CE-2AD9FC325166}">
      <dgm:prSet phldrT="[Текст]" custT="1"/>
      <dgm:spPr/>
      <dgm:t>
        <a:bodyPr/>
        <a:lstStyle/>
        <a:p>
          <a:r>
            <a:rPr lang="ru-RU" sz="1600" dirty="0" smtClean="0"/>
            <a:t>Учебный корпус №4</a:t>
          </a:r>
          <a:endParaRPr lang="ru-RU" sz="1600" dirty="0"/>
        </a:p>
      </dgm:t>
    </dgm:pt>
    <dgm:pt modelId="{703D47CD-31B9-4D3D-9A40-2D40E590CCFF}" type="parTrans" cxnId="{1D7A3FB0-474F-4419-B54F-14F56690934C}">
      <dgm:prSet/>
      <dgm:spPr/>
      <dgm:t>
        <a:bodyPr/>
        <a:lstStyle/>
        <a:p>
          <a:endParaRPr lang="ru-RU"/>
        </a:p>
      </dgm:t>
    </dgm:pt>
    <dgm:pt modelId="{ECFE4AFF-CB91-419A-8AD5-13ED76D3BD9E}" type="sibTrans" cxnId="{1D7A3FB0-474F-4419-B54F-14F56690934C}">
      <dgm:prSet/>
      <dgm:spPr/>
      <dgm:t>
        <a:bodyPr/>
        <a:lstStyle/>
        <a:p>
          <a:endParaRPr lang="ru-RU"/>
        </a:p>
      </dgm:t>
    </dgm:pt>
    <dgm:pt modelId="{00EA69E5-821C-40A4-8210-78C1305FED15}">
      <dgm:prSet phldrT="[Текст]" custT="1"/>
      <dgm:spPr/>
      <dgm:t>
        <a:bodyPr/>
        <a:lstStyle/>
        <a:p>
          <a:r>
            <a:rPr lang="ru-RU" sz="1600" dirty="0" smtClean="0"/>
            <a:t>Учебный корпус №5</a:t>
          </a:r>
          <a:endParaRPr lang="ru-RU" sz="1600" dirty="0"/>
        </a:p>
      </dgm:t>
    </dgm:pt>
    <dgm:pt modelId="{67A1550D-2494-4652-8963-F0AB6E300B5C}" type="parTrans" cxnId="{C4C3A09B-4FEE-42F6-BFA0-1D994942168B}">
      <dgm:prSet/>
      <dgm:spPr/>
      <dgm:t>
        <a:bodyPr/>
        <a:lstStyle/>
        <a:p>
          <a:endParaRPr lang="ru-RU"/>
        </a:p>
      </dgm:t>
    </dgm:pt>
    <dgm:pt modelId="{621FA375-A92A-4F82-A29D-B61D7A2410C7}" type="sibTrans" cxnId="{C4C3A09B-4FEE-42F6-BFA0-1D994942168B}">
      <dgm:prSet/>
      <dgm:spPr/>
      <dgm:t>
        <a:bodyPr/>
        <a:lstStyle/>
        <a:p>
          <a:endParaRPr lang="ru-RU"/>
        </a:p>
      </dgm:t>
    </dgm:pt>
    <dgm:pt modelId="{D176EDBF-682A-423C-9BA6-E8F5593A97E6}">
      <dgm:prSet phldrT="[Текст]" custT="1"/>
      <dgm:spPr/>
      <dgm:t>
        <a:bodyPr/>
        <a:lstStyle/>
        <a:p>
          <a:r>
            <a:rPr lang="ru-RU" sz="1600" dirty="0" smtClean="0"/>
            <a:t>Административно-инженерная группа</a:t>
          </a:r>
          <a:endParaRPr lang="ru-RU" sz="1600" dirty="0"/>
        </a:p>
      </dgm:t>
    </dgm:pt>
    <dgm:pt modelId="{2C62C0E2-C733-4722-8C7C-DF0BF2E43A69}" type="parTrans" cxnId="{B43FFC22-7E6C-4B87-B557-0821210317D4}">
      <dgm:prSet/>
      <dgm:spPr/>
      <dgm:t>
        <a:bodyPr/>
        <a:lstStyle/>
        <a:p>
          <a:endParaRPr lang="ru-RU"/>
        </a:p>
      </dgm:t>
    </dgm:pt>
    <dgm:pt modelId="{698060D3-2E50-47C3-9D61-DEEAD3A0F7EA}" type="sibTrans" cxnId="{B43FFC22-7E6C-4B87-B557-0821210317D4}">
      <dgm:prSet/>
      <dgm:spPr/>
      <dgm:t>
        <a:bodyPr/>
        <a:lstStyle/>
        <a:p>
          <a:endParaRPr lang="ru-RU"/>
        </a:p>
      </dgm:t>
    </dgm:pt>
    <dgm:pt modelId="{2BDBA6C2-5E88-4339-8D87-B9F4B50FACE7}">
      <dgm:prSet phldrT="[Текст]" custT="1"/>
      <dgm:spPr/>
      <dgm:t>
        <a:bodyPr/>
        <a:lstStyle/>
        <a:p>
          <a:r>
            <a:rPr lang="ru-RU" sz="1600" dirty="0" smtClean="0"/>
            <a:t>Ремонтная бригада</a:t>
          </a:r>
          <a:endParaRPr lang="ru-RU" sz="1600" dirty="0"/>
        </a:p>
      </dgm:t>
    </dgm:pt>
    <dgm:pt modelId="{87ECBA33-1990-45C2-9DC3-E517B81FEED3}" type="parTrans" cxnId="{5E506989-94DB-4208-997D-F9297F80C125}">
      <dgm:prSet/>
      <dgm:spPr/>
      <dgm:t>
        <a:bodyPr/>
        <a:lstStyle/>
        <a:p>
          <a:endParaRPr lang="ru-RU"/>
        </a:p>
      </dgm:t>
    </dgm:pt>
    <dgm:pt modelId="{5CC2ABB5-6FFF-491B-AEFC-9482F478D55E}" type="sibTrans" cxnId="{5E506989-94DB-4208-997D-F9297F80C125}">
      <dgm:prSet/>
      <dgm:spPr/>
      <dgm:t>
        <a:bodyPr/>
        <a:lstStyle/>
        <a:p>
          <a:endParaRPr lang="ru-RU"/>
        </a:p>
      </dgm:t>
    </dgm:pt>
    <dgm:pt modelId="{F04A27A9-6CE5-4D9E-A6AE-4656B48D509C}">
      <dgm:prSet phldrT="[Текст]" custT="1"/>
      <dgm:spPr/>
      <dgm:t>
        <a:bodyPr/>
        <a:lstStyle/>
        <a:p>
          <a:r>
            <a:rPr lang="ru-RU" sz="1600" dirty="0" smtClean="0"/>
            <a:t>Гараж</a:t>
          </a:r>
          <a:endParaRPr lang="ru-RU" sz="1600" dirty="0"/>
        </a:p>
      </dgm:t>
    </dgm:pt>
    <dgm:pt modelId="{9BF00774-6C0A-49AB-89B2-FEB37092C6C7}" type="parTrans" cxnId="{C3F08432-86B6-404D-B708-12875CE390A9}">
      <dgm:prSet/>
      <dgm:spPr/>
      <dgm:t>
        <a:bodyPr/>
        <a:lstStyle/>
        <a:p>
          <a:endParaRPr lang="ru-RU"/>
        </a:p>
      </dgm:t>
    </dgm:pt>
    <dgm:pt modelId="{1CBA36E2-8BFE-4031-B925-AE57FE2CDBB5}" type="sibTrans" cxnId="{C3F08432-86B6-404D-B708-12875CE390A9}">
      <dgm:prSet/>
      <dgm:spPr/>
      <dgm:t>
        <a:bodyPr/>
        <a:lstStyle/>
        <a:p>
          <a:endParaRPr lang="ru-RU"/>
        </a:p>
      </dgm:t>
    </dgm:pt>
    <dgm:pt modelId="{663FEF5A-FFB1-41DB-BFC8-A1A523F39194}">
      <dgm:prSet phldrT="[Текст]" custT="1"/>
      <dgm:spPr/>
      <dgm:t>
        <a:bodyPr/>
        <a:lstStyle/>
        <a:p>
          <a:r>
            <a:rPr lang="ru-RU" sz="1600" dirty="0" smtClean="0"/>
            <a:t>Спортивный комплекс</a:t>
          </a:r>
          <a:endParaRPr lang="ru-RU" sz="1600" dirty="0"/>
        </a:p>
      </dgm:t>
    </dgm:pt>
    <dgm:pt modelId="{3A1F6743-86CD-42B0-A7F1-D3890DB9DC2D}" type="parTrans" cxnId="{312C4588-E6B1-4660-806D-359CC9DD6848}">
      <dgm:prSet/>
      <dgm:spPr/>
      <dgm:t>
        <a:bodyPr/>
        <a:lstStyle/>
        <a:p>
          <a:endParaRPr lang="ru-RU"/>
        </a:p>
      </dgm:t>
    </dgm:pt>
    <dgm:pt modelId="{79660016-1392-4B70-8452-D985C0C907ED}" type="sibTrans" cxnId="{312C4588-E6B1-4660-806D-359CC9DD6848}">
      <dgm:prSet/>
      <dgm:spPr/>
      <dgm:t>
        <a:bodyPr/>
        <a:lstStyle/>
        <a:p>
          <a:endParaRPr lang="ru-RU"/>
        </a:p>
      </dgm:t>
    </dgm:pt>
    <dgm:pt modelId="{01240A3D-0399-4BDB-8A61-CFC3B0E06022}">
      <dgm:prSet phldrT="[Текст]" custT="1"/>
      <dgm:spPr/>
      <dgm:t>
        <a:bodyPr/>
        <a:lstStyle/>
        <a:p>
          <a:r>
            <a:rPr lang="ru-RU" sz="1600" dirty="0" smtClean="0"/>
            <a:t>Общежитие №1</a:t>
          </a:r>
          <a:endParaRPr lang="ru-RU" sz="1600" dirty="0"/>
        </a:p>
      </dgm:t>
    </dgm:pt>
    <dgm:pt modelId="{5DC0807B-807F-4E48-B4B7-C6841A37069C}" type="parTrans" cxnId="{64456803-F014-4114-958C-A24FED56E777}">
      <dgm:prSet/>
      <dgm:spPr/>
      <dgm:t>
        <a:bodyPr/>
        <a:lstStyle/>
        <a:p>
          <a:endParaRPr lang="ru-RU"/>
        </a:p>
      </dgm:t>
    </dgm:pt>
    <dgm:pt modelId="{82756CCF-FBE7-4941-99F7-0C63BCA9B9AE}" type="sibTrans" cxnId="{64456803-F014-4114-958C-A24FED56E777}">
      <dgm:prSet/>
      <dgm:spPr/>
      <dgm:t>
        <a:bodyPr/>
        <a:lstStyle/>
        <a:p>
          <a:endParaRPr lang="ru-RU"/>
        </a:p>
      </dgm:t>
    </dgm:pt>
    <dgm:pt modelId="{67CE6726-B4EB-4504-933E-A800941407EB}">
      <dgm:prSet phldrT="[Текст]" custT="1"/>
      <dgm:spPr/>
      <dgm:t>
        <a:bodyPr/>
        <a:lstStyle/>
        <a:p>
          <a:r>
            <a:rPr lang="ru-RU" sz="1600" dirty="0" smtClean="0"/>
            <a:t>Общежитие №2</a:t>
          </a:r>
          <a:endParaRPr lang="ru-RU" sz="1600" dirty="0"/>
        </a:p>
      </dgm:t>
    </dgm:pt>
    <dgm:pt modelId="{BEF760B2-6F3C-4391-9ED7-5766CEB53678}" type="parTrans" cxnId="{E2F4F0AA-4205-491F-8A2F-5309CD167A26}">
      <dgm:prSet/>
      <dgm:spPr/>
      <dgm:t>
        <a:bodyPr/>
        <a:lstStyle/>
        <a:p>
          <a:endParaRPr lang="ru-RU"/>
        </a:p>
      </dgm:t>
    </dgm:pt>
    <dgm:pt modelId="{8C35C524-751D-4AA2-B90B-14C4F7B1C9B3}" type="sibTrans" cxnId="{E2F4F0AA-4205-491F-8A2F-5309CD167A26}">
      <dgm:prSet/>
      <dgm:spPr/>
      <dgm:t>
        <a:bodyPr/>
        <a:lstStyle/>
        <a:p>
          <a:endParaRPr lang="ru-RU"/>
        </a:p>
      </dgm:t>
    </dgm:pt>
    <dgm:pt modelId="{9B2D9499-F126-46ED-B210-45031784E3E6}">
      <dgm:prSet phldrT="[Текст]" custT="1"/>
      <dgm:spPr/>
      <dgm:t>
        <a:bodyPr/>
        <a:lstStyle/>
        <a:p>
          <a:r>
            <a:rPr lang="ru-RU" sz="1600" dirty="0" smtClean="0"/>
            <a:t>Общежитий №3</a:t>
          </a:r>
          <a:endParaRPr lang="ru-RU" sz="1600" dirty="0"/>
        </a:p>
      </dgm:t>
    </dgm:pt>
    <dgm:pt modelId="{EE160597-9553-4EC1-81BD-E87D3BD3B854}" type="parTrans" cxnId="{6576E108-6D3D-4B0C-B07E-7925AAEDF65E}">
      <dgm:prSet/>
      <dgm:spPr/>
      <dgm:t>
        <a:bodyPr/>
        <a:lstStyle/>
        <a:p>
          <a:endParaRPr lang="ru-RU"/>
        </a:p>
      </dgm:t>
    </dgm:pt>
    <dgm:pt modelId="{2FE62B95-9CB8-484A-A240-279C2D7BACB9}" type="sibTrans" cxnId="{6576E108-6D3D-4B0C-B07E-7925AAEDF65E}">
      <dgm:prSet/>
      <dgm:spPr/>
      <dgm:t>
        <a:bodyPr/>
        <a:lstStyle/>
        <a:p>
          <a:endParaRPr lang="ru-RU"/>
        </a:p>
      </dgm:t>
    </dgm:pt>
    <dgm:pt modelId="{0C9F6857-B06C-44E6-94F6-9A3E6F375589}">
      <dgm:prSet phldrT="[Текст]" custT="1"/>
      <dgm:spPr/>
      <dgm:t>
        <a:bodyPr/>
        <a:lstStyle/>
        <a:p>
          <a:r>
            <a:rPr lang="ru-RU" sz="1600" dirty="0" smtClean="0"/>
            <a:t>Общежитие №4</a:t>
          </a:r>
          <a:endParaRPr lang="ru-RU" sz="1600" dirty="0"/>
        </a:p>
      </dgm:t>
    </dgm:pt>
    <dgm:pt modelId="{E41460A2-C112-4E80-A3BB-2C74D8042542}" type="parTrans" cxnId="{F1E9144D-CE35-463B-B0EE-FB87F76CE775}">
      <dgm:prSet/>
      <dgm:spPr/>
      <dgm:t>
        <a:bodyPr/>
        <a:lstStyle/>
        <a:p>
          <a:endParaRPr lang="ru-RU"/>
        </a:p>
      </dgm:t>
    </dgm:pt>
    <dgm:pt modelId="{0401AD94-10BA-4124-B55F-96D213DA5544}" type="sibTrans" cxnId="{F1E9144D-CE35-463B-B0EE-FB87F76CE775}">
      <dgm:prSet/>
      <dgm:spPr/>
      <dgm:t>
        <a:bodyPr/>
        <a:lstStyle/>
        <a:p>
          <a:endParaRPr lang="ru-RU"/>
        </a:p>
      </dgm:t>
    </dgm:pt>
    <dgm:pt modelId="{24066E24-8B19-43A0-ACF3-54A7A5782438}">
      <dgm:prSet phldrT="[Текст]" custT="1"/>
      <dgm:spPr/>
      <dgm:t>
        <a:bodyPr/>
        <a:lstStyle/>
        <a:p>
          <a:r>
            <a:rPr lang="ru-RU" sz="1600" dirty="0" smtClean="0"/>
            <a:t>Общежитие №5</a:t>
          </a:r>
          <a:endParaRPr lang="ru-RU" sz="1600" dirty="0"/>
        </a:p>
      </dgm:t>
    </dgm:pt>
    <dgm:pt modelId="{68767C32-E993-4859-A02F-0B652D22E9D7}" type="parTrans" cxnId="{82D5AF33-E159-4D3C-80D1-8CF7D78E3FD5}">
      <dgm:prSet/>
      <dgm:spPr/>
      <dgm:t>
        <a:bodyPr/>
        <a:lstStyle/>
        <a:p>
          <a:endParaRPr lang="ru-RU"/>
        </a:p>
      </dgm:t>
    </dgm:pt>
    <dgm:pt modelId="{CF2011A8-28A2-4FAA-8BA7-111B6860C213}" type="sibTrans" cxnId="{82D5AF33-E159-4D3C-80D1-8CF7D78E3FD5}">
      <dgm:prSet/>
      <dgm:spPr/>
      <dgm:t>
        <a:bodyPr/>
        <a:lstStyle/>
        <a:p>
          <a:endParaRPr lang="ru-RU"/>
        </a:p>
      </dgm:t>
    </dgm:pt>
    <dgm:pt modelId="{5C409A12-133B-41BC-91CA-5D5D7E8F069A}">
      <dgm:prSet phldrT="[Текст]" custT="1"/>
      <dgm:spPr/>
      <dgm:t>
        <a:bodyPr/>
        <a:lstStyle/>
        <a:p>
          <a:r>
            <a:rPr lang="ru-RU" sz="1600" dirty="0" smtClean="0"/>
            <a:t>Общежитие №6</a:t>
          </a:r>
          <a:endParaRPr lang="ru-RU" sz="1600" dirty="0"/>
        </a:p>
      </dgm:t>
    </dgm:pt>
    <dgm:pt modelId="{D451E7C2-A174-49BB-8894-D9461BBC3B69}" type="parTrans" cxnId="{013DB736-639C-41BC-8C24-B90329BCA298}">
      <dgm:prSet/>
      <dgm:spPr/>
      <dgm:t>
        <a:bodyPr/>
        <a:lstStyle/>
        <a:p>
          <a:endParaRPr lang="ru-RU"/>
        </a:p>
      </dgm:t>
    </dgm:pt>
    <dgm:pt modelId="{B7111BF3-035F-490E-A861-CA43D9EF9B5C}" type="sibTrans" cxnId="{013DB736-639C-41BC-8C24-B90329BCA298}">
      <dgm:prSet/>
      <dgm:spPr/>
      <dgm:t>
        <a:bodyPr/>
        <a:lstStyle/>
        <a:p>
          <a:endParaRPr lang="ru-RU"/>
        </a:p>
      </dgm:t>
    </dgm:pt>
    <dgm:pt modelId="{20A58898-15FE-44A7-BB05-F8FD47856D3F}" type="pres">
      <dgm:prSet presAssocID="{141B2D95-A00D-4432-AF7F-80C7506ACE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1932F-6235-483D-A205-5A2AD54DCC6B}" type="pres">
      <dgm:prSet presAssocID="{DCEDEF7B-EC2F-47A8-A69A-618D48896803}" presName="parentText" presStyleLbl="node1" presStyleIdx="0" presStyleCnt="1" custScaleY="49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F3F2C-CBBA-475A-B30A-910258D85B61}" type="pres">
      <dgm:prSet presAssocID="{DCEDEF7B-EC2F-47A8-A69A-618D488968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DFE6E0-A2FD-4DA5-A524-864010788DF4}" type="presOf" srcId="{24066E24-8B19-43A0-ACF3-54A7A5782438}" destId="{36FF3F2C-CBBA-475A-B30A-910258D85B61}" srcOrd="0" destOrd="14" presId="urn:microsoft.com/office/officeart/2005/8/layout/vList2"/>
    <dgm:cxn modelId="{72449F36-AF47-452F-A6B8-DA6BE0619DCA}" type="presOf" srcId="{0CA7B14E-2D9A-4EED-BF85-6814D97FCE3A}" destId="{36FF3F2C-CBBA-475A-B30A-910258D85B61}" srcOrd="0" destOrd="2" presId="urn:microsoft.com/office/officeart/2005/8/layout/vList2"/>
    <dgm:cxn modelId="{C3F08432-86B6-404D-B708-12875CE390A9}" srcId="{DCEDEF7B-EC2F-47A8-A69A-618D48896803}" destId="{F04A27A9-6CE5-4D9E-A6AE-4656B48D509C}" srcOrd="8" destOrd="0" parTransId="{9BF00774-6C0A-49AB-89B2-FEB37092C6C7}" sibTransId="{1CBA36E2-8BFE-4031-B925-AE57FE2CDBB5}"/>
    <dgm:cxn modelId="{035A05D1-02F0-42C2-8CB9-F911700705EC}" type="presOf" srcId="{5C409A12-133B-41BC-91CA-5D5D7E8F069A}" destId="{36FF3F2C-CBBA-475A-B30A-910258D85B61}" srcOrd="0" destOrd="15" presId="urn:microsoft.com/office/officeart/2005/8/layout/vList2"/>
    <dgm:cxn modelId="{BFD277A8-FF8D-4591-BF33-51A5784E0961}" type="presOf" srcId="{00EA69E5-821C-40A4-8210-78C1305FED15}" destId="{36FF3F2C-CBBA-475A-B30A-910258D85B61}" srcOrd="0" destOrd="5" presId="urn:microsoft.com/office/officeart/2005/8/layout/vList2"/>
    <dgm:cxn modelId="{9ADE4447-DF78-4078-8BE6-DC33E882F379}" srcId="{DCEDEF7B-EC2F-47A8-A69A-618D48896803}" destId="{0CA7B14E-2D9A-4EED-BF85-6814D97FCE3A}" srcOrd="2" destOrd="0" parTransId="{4F5C8BBA-782B-4762-A470-E7C071147821}" sibTransId="{B3A29541-3D38-4B16-8138-408D4E76C8B4}"/>
    <dgm:cxn modelId="{165676EC-0544-4191-9502-DB2A59E7830D}" srcId="{141B2D95-A00D-4432-AF7F-80C7506ACEF0}" destId="{DCEDEF7B-EC2F-47A8-A69A-618D48896803}" srcOrd="0" destOrd="0" parTransId="{E0F511EA-E9AC-431B-B1BC-21C4A12ED13B}" sibTransId="{F761B1B7-800C-4EB5-A040-1C49753683A1}"/>
    <dgm:cxn modelId="{40340A3F-B3E8-479F-B36A-564433336344}" srcId="{DCEDEF7B-EC2F-47A8-A69A-618D48896803}" destId="{C0EA9E5A-5B84-4F48-AA5E-1BAACD7B43AF}" srcOrd="3" destOrd="0" parTransId="{BA8074F0-086B-4DC0-A640-F57E5BCEBB0F}" sibTransId="{7FBABEE4-45CA-480D-AAB3-2AC3B7933CEF}"/>
    <dgm:cxn modelId="{C4C3A09B-4FEE-42F6-BFA0-1D994942168B}" srcId="{DCEDEF7B-EC2F-47A8-A69A-618D48896803}" destId="{00EA69E5-821C-40A4-8210-78C1305FED15}" srcOrd="5" destOrd="0" parTransId="{67A1550D-2494-4652-8963-F0AB6E300B5C}" sibTransId="{621FA375-A92A-4F82-A29D-B61D7A2410C7}"/>
    <dgm:cxn modelId="{1D7A3FB0-474F-4419-B54F-14F56690934C}" srcId="{DCEDEF7B-EC2F-47A8-A69A-618D48896803}" destId="{8AD727B3-3213-408C-A7CE-2AD9FC325166}" srcOrd="4" destOrd="0" parTransId="{703D47CD-31B9-4D3D-9A40-2D40E590CCFF}" sibTransId="{ECFE4AFF-CB91-419A-8AD5-13ED76D3BD9E}"/>
    <dgm:cxn modelId="{954CECBB-3550-4D54-B147-D19A60CFF23B}" type="presOf" srcId="{F04A27A9-6CE5-4D9E-A6AE-4656B48D509C}" destId="{36FF3F2C-CBBA-475A-B30A-910258D85B61}" srcOrd="0" destOrd="8" presId="urn:microsoft.com/office/officeart/2005/8/layout/vList2"/>
    <dgm:cxn modelId="{9028BFF9-B05C-42A3-BAA2-E019087774FC}" type="presOf" srcId="{C0EA9E5A-5B84-4F48-AA5E-1BAACD7B43AF}" destId="{36FF3F2C-CBBA-475A-B30A-910258D85B61}" srcOrd="0" destOrd="3" presId="urn:microsoft.com/office/officeart/2005/8/layout/vList2"/>
    <dgm:cxn modelId="{AEE9E8D7-2627-400D-8013-1A2C3F52DA30}" type="presOf" srcId="{3C94F68D-1C4C-40D4-A79D-DF1FCB9105F0}" destId="{36FF3F2C-CBBA-475A-B30A-910258D85B61}" srcOrd="0" destOrd="1" presId="urn:microsoft.com/office/officeart/2005/8/layout/vList2"/>
    <dgm:cxn modelId="{9C048AA8-40F4-4D8B-B9D1-08858B40DDD0}" type="presOf" srcId="{FF33E899-5A8A-41FC-AD73-74D87DB5FE04}" destId="{36FF3F2C-CBBA-475A-B30A-910258D85B61}" srcOrd="0" destOrd="0" presId="urn:microsoft.com/office/officeart/2005/8/layout/vList2"/>
    <dgm:cxn modelId="{AEAF22F3-EF23-450B-8715-1785D1879F68}" type="presOf" srcId="{D176EDBF-682A-423C-9BA6-E8F5593A97E6}" destId="{36FF3F2C-CBBA-475A-B30A-910258D85B61}" srcOrd="0" destOrd="6" presId="urn:microsoft.com/office/officeart/2005/8/layout/vList2"/>
    <dgm:cxn modelId="{5FBB537F-A77A-499F-B129-4856AC3480E8}" type="presOf" srcId="{01240A3D-0399-4BDB-8A61-CFC3B0E06022}" destId="{36FF3F2C-CBBA-475A-B30A-910258D85B61}" srcOrd="0" destOrd="10" presId="urn:microsoft.com/office/officeart/2005/8/layout/vList2"/>
    <dgm:cxn modelId="{312C4588-E6B1-4660-806D-359CC9DD6848}" srcId="{DCEDEF7B-EC2F-47A8-A69A-618D48896803}" destId="{663FEF5A-FFB1-41DB-BFC8-A1A523F39194}" srcOrd="9" destOrd="0" parTransId="{3A1F6743-86CD-42B0-A7F1-D3890DB9DC2D}" sibTransId="{79660016-1392-4B70-8452-D985C0C907ED}"/>
    <dgm:cxn modelId="{64456803-F014-4114-958C-A24FED56E777}" srcId="{DCEDEF7B-EC2F-47A8-A69A-618D48896803}" destId="{01240A3D-0399-4BDB-8A61-CFC3B0E06022}" srcOrd="10" destOrd="0" parTransId="{5DC0807B-807F-4E48-B4B7-C6841A37069C}" sibTransId="{82756CCF-FBE7-4941-99F7-0C63BCA9B9AE}"/>
    <dgm:cxn modelId="{160327D2-318B-491E-BE7B-FCE122D8BD20}" type="presOf" srcId="{663FEF5A-FFB1-41DB-BFC8-A1A523F39194}" destId="{36FF3F2C-CBBA-475A-B30A-910258D85B61}" srcOrd="0" destOrd="9" presId="urn:microsoft.com/office/officeart/2005/8/layout/vList2"/>
    <dgm:cxn modelId="{E2F4F0AA-4205-491F-8A2F-5309CD167A26}" srcId="{DCEDEF7B-EC2F-47A8-A69A-618D48896803}" destId="{67CE6726-B4EB-4504-933E-A800941407EB}" srcOrd="11" destOrd="0" parTransId="{BEF760B2-6F3C-4391-9ED7-5766CEB53678}" sibTransId="{8C35C524-751D-4AA2-B90B-14C4F7B1C9B3}"/>
    <dgm:cxn modelId="{5E506989-94DB-4208-997D-F9297F80C125}" srcId="{DCEDEF7B-EC2F-47A8-A69A-618D48896803}" destId="{2BDBA6C2-5E88-4339-8D87-B9F4B50FACE7}" srcOrd="7" destOrd="0" parTransId="{87ECBA33-1990-45C2-9DC3-E517B81FEED3}" sibTransId="{5CC2ABB5-6FFF-491B-AEFC-9482F478D55E}"/>
    <dgm:cxn modelId="{7DC4B2B1-5A21-43E3-8E24-8431C366CE5C}" type="presOf" srcId="{2BDBA6C2-5E88-4339-8D87-B9F4B50FACE7}" destId="{36FF3F2C-CBBA-475A-B30A-910258D85B61}" srcOrd="0" destOrd="7" presId="urn:microsoft.com/office/officeart/2005/8/layout/vList2"/>
    <dgm:cxn modelId="{83F921E2-CDB0-4806-8184-55E40DCDF3D2}" srcId="{DCEDEF7B-EC2F-47A8-A69A-618D48896803}" destId="{FF33E899-5A8A-41FC-AD73-74D87DB5FE04}" srcOrd="0" destOrd="0" parTransId="{EB0ECC9F-97DE-4C85-9E4E-99CE5B36053E}" sibTransId="{6A28ABB0-0021-427B-822A-E4EE4DA482A6}"/>
    <dgm:cxn modelId="{D164AA84-F456-46DF-A94A-A7A03701600D}" type="presOf" srcId="{141B2D95-A00D-4432-AF7F-80C7506ACEF0}" destId="{20A58898-15FE-44A7-BB05-F8FD47856D3F}" srcOrd="0" destOrd="0" presId="urn:microsoft.com/office/officeart/2005/8/layout/vList2"/>
    <dgm:cxn modelId="{B43FFC22-7E6C-4B87-B557-0821210317D4}" srcId="{DCEDEF7B-EC2F-47A8-A69A-618D48896803}" destId="{D176EDBF-682A-423C-9BA6-E8F5593A97E6}" srcOrd="6" destOrd="0" parTransId="{2C62C0E2-C733-4722-8C7C-DF0BF2E43A69}" sibTransId="{698060D3-2E50-47C3-9D61-DEEAD3A0F7EA}"/>
    <dgm:cxn modelId="{E224EF89-C171-421A-892A-75C0BF8F925E}" type="presOf" srcId="{8AD727B3-3213-408C-A7CE-2AD9FC325166}" destId="{36FF3F2C-CBBA-475A-B30A-910258D85B61}" srcOrd="0" destOrd="4" presId="urn:microsoft.com/office/officeart/2005/8/layout/vList2"/>
    <dgm:cxn modelId="{44210966-5BD7-4A28-8547-083B14AC5A5C}" type="presOf" srcId="{DCEDEF7B-EC2F-47A8-A69A-618D48896803}" destId="{2921932F-6235-483D-A205-5A2AD54DCC6B}" srcOrd="0" destOrd="0" presId="urn:microsoft.com/office/officeart/2005/8/layout/vList2"/>
    <dgm:cxn modelId="{80108E71-05C9-4953-B0FA-F8F709DFD2C1}" type="presOf" srcId="{9B2D9499-F126-46ED-B210-45031784E3E6}" destId="{36FF3F2C-CBBA-475A-B30A-910258D85B61}" srcOrd="0" destOrd="12" presId="urn:microsoft.com/office/officeart/2005/8/layout/vList2"/>
    <dgm:cxn modelId="{874C18C9-E55E-49AB-B44E-BD73C580CA12}" srcId="{DCEDEF7B-EC2F-47A8-A69A-618D48896803}" destId="{3C94F68D-1C4C-40D4-A79D-DF1FCB9105F0}" srcOrd="1" destOrd="0" parTransId="{D44BB710-CD01-4296-B8B5-A3C7CB935554}" sibTransId="{A57FFCFB-6D7F-443C-B6F6-D4D81F88DD6C}"/>
    <dgm:cxn modelId="{6576E108-6D3D-4B0C-B07E-7925AAEDF65E}" srcId="{DCEDEF7B-EC2F-47A8-A69A-618D48896803}" destId="{9B2D9499-F126-46ED-B210-45031784E3E6}" srcOrd="12" destOrd="0" parTransId="{EE160597-9553-4EC1-81BD-E87D3BD3B854}" sibTransId="{2FE62B95-9CB8-484A-A240-279C2D7BACB9}"/>
    <dgm:cxn modelId="{4C0A6EC4-D51E-46E3-A3B1-96011BD7E615}" type="presOf" srcId="{67CE6726-B4EB-4504-933E-A800941407EB}" destId="{36FF3F2C-CBBA-475A-B30A-910258D85B61}" srcOrd="0" destOrd="11" presId="urn:microsoft.com/office/officeart/2005/8/layout/vList2"/>
    <dgm:cxn modelId="{82D5AF33-E159-4D3C-80D1-8CF7D78E3FD5}" srcId="{DCEDEF7B-EC2F-47A8-A69A-618D48896803}" destId="{24066E24-8B19-43A0-ACF3-54A7A5782438}" srcOrd="14" destOrd="0" parTransId="{68767C32-E993-4859-A02F-0B652D22E9D7}" sibTransId="{CF2011A8-28A2-4FAA-8BA7-111B6860C213}"/>
    <dgm:cxn modelId="{F1E9144D-CE35-463B-B0EE-FB87F76CE775}" srcId="{DCEDEF7B-EC2F-47A8-A69A-618D48896803}" destId="{0C9F6857-B06C-44E6-94F6-9A3E6F375589}" srcOrd="13" destOrd="0" parTransId="{E41460A2-C112-4E80-A3BB-2C74D8042542}" sibTransId="{0401AD94-10BA-4124-B55F-96D213DA5544}"/>
    <dgm:cxn modelId="{AB641488-724B-4995-A965-E52091765717}" type="presOf" srcId="{0C9F6857-B06C-44E6-94F6-9A3E6F375589}" destId="{36FF3F2C-CBBA-475A-B30A-910258D85B61}" srcOrd="0" destOrd="13" presId="urn:microsoft.com/office/officeart/2005/8/layout/vList2"/>
    <dgm:cxn modelId="{013DB736-639C-41BC-8C24-B90329BCA298}" srcId="{DCEDEF7B-EC2F-47A8-A69A-618D48896803}" destId="{5C409A12-133B-41BC-91CA-5D5D7E8F069A}" srcOrd="15" destOrd="0" parTransId="{D451E7C2-A174-49BB-8894-D9461BBC3B69}" sibTransId="{B7111BF3-035F-490E-A861-CA43D9EF9B5C}"/>
    <dgm:cxn modelId="{772B6D53-E74E-49E4-88C4-0F58C816375B}" type="presParOf" srcId="{20A58898-15FE-44A7-BB05-F8FD47856D3F}" destId="{2921932F-6235-483D-A205-5A2AD54DCC6B}" srcOrd="0" destOrd="0" presId="urn:microsoft.com/office/officeart/2005/8/layout/vList2"/>
    <dgm:cxn modelId="{70A6EA2C-D210-417F-8782-1E9B8263E7ED}" type="presParOf" srcId="{20A58898-15FE-44A7-BB05-F8FD47856D3F}" destId="{36FF3F2C-CBBA-475A-B30A-910258D85B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621213-11AD-4C97-B503-470FF188AAFA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E3CE6C-E2D5-4FAB-A4F8-92CE5F911F7F}">
      <dgm:prSet custT="1"/>
      <dgm:spPr/>
      <dgm:t>
        <a:bodyPr/>
        <a:lstStyle/>
        <a:p>
          <a:r>
            <a:rPr lang="ru-RU" sz="2000" b="1" dirty="0" smtClean="0"/>
            <a:t>Университетский центр стоматологии</a:t>
          </a:r>
          <a:endParaRPr lang="ru-RU" sz="2000" b="1" dirty="0"/>
        </a:p>
      </dgm:t>
    </dgm:pt>
    <dgm:pt modelId="{1878CF3C-569D-4421-8E8F-0BBEEDFEAB24}" type="parTrans" cxnId="{6C3FCC83-59BF-47A0-9284-ACD5C592145F}">
      <dgm:prSet/>
      <dgm:spPr/>
      <dgm:t>
        <a:bodyPr/>
        <a:lstStyle/>
        <a:p>
          <a:endParaRPr lang="ru-RU" sz="2000" b="1"/>
        </a:p>
      </dgm:t>
    </dgm:pt>
    <dgm:pt modelId="{B16AD5CF-0D50-4CFD-AF28-07D884B494CA}" type="sibTrans" cxnId="{6C3FCC83-59BF-47A0-9284-ACD5C592145F}">
      <dgm:prSet/>
      <dgm:spPr/>
      <dgm:t>
        <a:bodyPr/>
        <a:lstStyle/>
        <a:p>
          <a:endParaRPr lang="ru-RU" sz="2000" b="1"/>
        </a:p>
      </dgm:t>
    </dgm:pt>
    <dgm:pt modelId="{1BBADCE7-F297-4AAA-8613-7B4531863ABA}">
      <dgm:prSet custT="1"/>
      <dgm:spPr/>
      <dgm:t>
        <a:bodyPr/>
        <a:lstStyle/>
        <a:p>
          <a:r>
            <a:rPr lang="ru-RU" sz="2000" b="1" dirty="0" smtClean="0"/>
            <a:t>Профессорская клиника</a:t>
          </a:r>
          <a:endParaRPr lang="ru-RU" sz="2000" b="1" dirty="0"/>
        </a:p>
      </dgm:t>
    </dgm:pt>
    <dgm:pt modelId="{D25C8B56-4011-469E-8DEF-C145BF48C149}" type="parTrans" cxnId="{CF905ABE-3D47-4F05-BF5D-1F0EF9CC95BA}">
      <dgm:prSet/>
      <dgm:spPr/>
      <dgm:t>
        <a:bodyPr/>
        <a:lstStyle/>
        <a:p>
          <a:endParaRPr lang="ru-RU" sz="2000" b="1"/>
        </a:p>
      </dgm:t>
    </dgm:pt>
    <dgm:pt modelId="{C24140AF-5CBB-4C26-BD71-E5A166E1DBDA}" type="sibTrans" cxnId="{CF905ABE-3D47-4F05-BF5D-1F0EF9CC95BA}">
      <dgm:prSet/>
      <dgm:spPr/>
      <dgm:t>
        <a:bodyPr/>
        <a:lstStyle/>
        <a:p>
          <a:endParaRPr lang="ru-RU" sz="2000" b="1"/>
        </a:p>
      </dgm:t>
    </dgm:pt>
    <dgm:pt modelId="{CA2D2DF7-07BE-4F35-9CE4-56D22EA86E3F}" type="pres">
      <dgm:prSet presAssocID="{D3621213-11AD-4C97-B503-470FF188AA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D05807-0DE4-4527-850F-4B5D1637BC4C}" type="pres">
      <dgm:prSet presAssocID="{0EE3CE6C-E2D5-4FAB-A4F8-92CE5F911F7F}" presName="node" presStyleLbl="node1" presStyleIdx="0" presStyleCnt="2" custScaleX="369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1FD90-41CB-4121-B274-F847FD3BAF54}" type="pres">
      <dgm:prSet presAssocID="{B16AD5CF-0D50-4CFD-AF28-07D884B494CA}" presName="sibTrans" presStyleCnt="0"/>
      <dgm:spPr/>
    </dgm:pt>
    <dgm:pt modelId="{FD4E7638-788B-4F06-AF7D-6BF93FC0AC72}" type="pres">
      <dgm:prSet presAssocID="{1BBADCE7-F297-4AAA-8613-7B4531863ABA}" presName="node" presStyleLbl="node1" presStyleIdx="1" presStyleCnt="2" custScaleX="371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05ABE-3D47-4F05-BF5D-1F0EF9CC95BA}" srcId="{D3621213-11AD-4C97-B503-470FF188AAFA}" destId="{1BBADCE7-F297-4AAA-8613-7B4531863ABA}" srcOrd="1" destOrd="0" parTransId="{D25C8B56-4011-469E-8DEF-C145BF48C149}" sibTransId="{C24140AF-5CBB-4C26-BD71-E5A166E1DBDA}"/>
    <dgm:cxn modelId="{87BF8821-79C8-4427-9C3D-BC667675AC78}" type="presOf" srcId="{0EE3CE6C-E2D5-4FAB-A4F8-92CE5F911F7F}" destId="{01D05807-0DE4-4527-850F-4B5D1637BC4C}" srcOrd="0" destOrd="0" presId="urn:microsoft.com/office/officeart/2005/8/layout/default"/>
    <dgm:cxn modelId="{A21D0968-198B-4C60-8D13-7B77F01D116F}" type="presOf" srcId="{D3621213-11AD-4C97-B503-470FF188AAFA}" destId="{CA2D2DF7-07BE-4F35-9CE4-56D22EA86E3F}" srcOrd="0" destOrd="0" presId="urn:microsoft.com/office/officeart/2005/8/layout/default"/>
    <dgm:cxn modelId="{C1B88702-6CE8-4CC4-8B85-5C7CA1A0F7FB}" type="presOf" srcId="{1BBADCE7-F297-4AAA-8613-7B4531863ABA}" destId="{FD4E7638-788B-4F06-AF7D-6BF93FC0AC72}" srcOrd="0" destOrd="0" presId="urn:microsoft.com/office/officeart/2005/8/layout/default"/>
    <dgm:cxn modelId="{6C3FCC83-59BF-47A0-9284-ACD5C592145F}" srcId="{D3621213-11AD-4C97-B503-470FF188AAFA}" destId="{0EE3CE6C-E2D5-4FAB-A4F8-92CE5F911F7F}" srcOrd="0" destOrd="0" parTransId="{1878CF3C-569D-4421-8E8F-0BBEEDFEAB24}" sibTransId="{B16AD5CF-0D50-4CFD-AF28-07D884B494CA}"/>
    <dgm:cxn modelId="{9A4AAFB6-A7E3-4E07-8FAB-60430638B980}" type="presParOf" srcId="{CA2D2DF7-07BE-4F35-9CE4-56D22EA86E3F}" destId="{01D05807-0DE4-4527-850F-4B5D1637BC4C}" srcOrd="0" destOrd="0" presId="urn:microsoft.com/office/officeart/2005/8/layout/default"/>
    <dgm:cxn modelId="{1CF75026-348E-4A5E-A21E-2EC34383D873}" type="presParOf" srcId="{CA2D2DF7-07BE-4F35-9CE4-56D22EA86E3F}" destId="{3761FD90-41CB-4121-B274-F847FD3BAF54}" srcOrd="1" destOrd="0" presId="urn:microsoft.com/office/officeart/2005/8/layout/default"/>
    <dgm:cxn modelId="{E0B4F811-781D-4293-8E3A-0CBA61C2ED78}" type="presParOf" srcId="{CA2D2DF7-07BE-4F35-9CE4-56D22EA86E3F}" destId="{FD4E7638-788B-4F06-AF7D-6BF93FC0AC7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C4E94F-A627-4CDC-8B5B-F43FD94D904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124E64-2F9A-4593-8D53-8293476705E0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rgbClr val="760000"/>
              </a:solidFill>
            </a:rPr>
            <a:t>Министерство здравоохранения РФ </a:t>
          </a:r>
          <a:r>
            <a:rPr lang="ru-RU" sz="2000" b="1" dirty="0" smtClean="0">
              <a:solidFill>
                <a:srgbClr val="760000"/>
              </a:solidFill>
            </a:rPr>
            <a:t>(Аттестационная комиссия)</a:t>
          </a:r>
          <a:endParaRPr lang="ru-RU" sz="2000" b="1" dirty="0">
            <a:solidFill>
              <a:srgbClr val="760000"/>
            </a:solidFill>
          </a:endParaRPr>
        </a:p>
      </dgm:t>
    </dgm:pt>
    <dgm:pt modelId="{8CF60C18-D405-428C-9818-D1344A63AA16}" type="parTrans" cxnId="{AB33A756-6947-4D95-BADF-83230766E5A8}">
      <dgm:prSet/>
      <dgm:spPr/>
      <dgm:t>
        <a:bodyPr/>
        <a:lstStyle/>
        <a:p>
          <a:endParaRPr lang="ru-RU"/>
        </a:p>
      </dgm:t>
    </dgm:pt>
    <dgm:pt modelId="{87ED7CE0-8482-4DF4-A604-F92F370042B9}" type="sibTrans" cxnId="{AB33A756-6947-4D95-BADF-83230766E5A8}">
      <dgm:prSet/>
      <dgm:spPr/>
      <dgm:t>
        <a:bodyPr/>
        <a:lstStyle/>
        <a:p>
          <a:endParaRPr lang="ru-RU"/>
        </a:p>
      </dgm:t>
    </dgm:pt>
    <dgm:pt modelId="{7C84A417-CC9F-4005-A5F0-08AE594B3A2B}">
      <dgm:prSet custT="1"/>
      <dgm:spPr/>
      <dgm:t>
        <a:bodyPr/>
        <a:lstStyle/>
        <a:p>
          <a:pPr rtl="0"/>
          <a:r>
            <a:rPr lang="ru-RU" sz="1600" b="1" dirty="0" err="1" smtClean="0">
              <a:solidFill>
                <a:srgbClr val="760000"/>
              </a:solidFill>
            </a:rPr>
            <a:t>Алямовский</a:t>
          </a:r>
          <a:r>
            <a:rPr lang="ru-RU" sz="1600" b="1" dirty="0" smtClean="0">
              <a:solidFill>
                <a:srgbClr val="760000"/>
              </a:solidFill>
            </a:rPr>
            <a:t> Василий Викторович</a:t>
          </a:r>
        </a:p>
        <a:p>
          <a:pPr rtl="0"/>
          <a:r>
            <a:rPr lang="ru-RU" sz="1600" b="1" dirty="0" smtClean="0">
              <a:solidFill>
                <a:srgbClr val="760000"/>
              </a:solidFill>
            </a:rPr>
            <a:t>Артюхов Иван Павлович</a:t>
          </a:r>
        </a:p>
        <a:p>
          <a:pPr rtl="0"/>
          <a:r>
            <a:rPr lang="ru-RU" sz="1600" b="1" dirty="0" err="1" smtClean="0">
              <a:solidFill>
                <a:srgbClr val="760000"/>
              </a:solidFill>
            </a:rPr>
            <a:t>Родиков</a:t>
          </a:r>
          <a:r>
            <a:rPr lang="ru-RU" sz="1600" b="1" dirty="0" smtClean="0">
              <a:solidFill>
                <a:srgbClr val="760000"/>
              </a:solidFill>
            </a:rPr>
            <a:t> Михаил Владимирович</a:t>
          </a:r>
        </a:p>
      </dgm:t>
    </dgm:pt>
    <dgm:pt modelId="{7ACDC290-9717-4FF3-BA2A-1D1F173FFA21}" type="parTrans" cxnId="{36DBE614-227C-4FB0-9941-23B5978810B4}">
      <dgm:prSet/>
      <dgm:spPr/>
      <dgm:t>
        <a:bodyPr/>
        <a:lstStyle/>
        <a:p>
          <a:endParaRPr lang="ru-RU"/>
        </a:p>
      </dgm:t>
    </dgm:pt>
    <dgm:pt modelId="{25BF3BE5-FDA5-4448-B1DA-6FB6004E49F0}" type="sibTrans" cxnId="{36DBE614-227C-4FB0-9941-23B5978810B4}">
      <dgm:prSet/>
      <dgm:spPr/>
      <dgm:t>
        <a:bodyPr/>
        <a:lstStyle/>
        <a:p>
          <a:endParaRPr lang="ru-RU"/>
        </a:p>
      </dgm:t>
    </dgm:pt>
    <dgm:pt modelId="{F59D56F3-4D51-43BE-8D7A-D3C76CA981F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760000"/>
              </a:solidFill>
            </a:rPr>
            <a:t>Ученый совет (решение от 20 октября 2017 года об утверждении списка кандидатов)</a:t>
          </a:r>
        </a:p>
      </dgm:t>
    </dgm:pt>
    <dgm:pt modelId="{F4C58443-6B16-49D5-BB7D-98C193D3FCE0}" type="sibTrans" cxnId="{375840CF-3DF0-48CD-AD7E-9F02FF3F3F0B}">
      <dgm:prSet/>
      <dgm:spPr/>
      <dgm:t>
        <a:bodyPr/>
        <a:lstStyle/>
        <a:p>
          <a:endParaRPr lang="ru-RU"/>
        </a:p>
      </dgm:t>
    </dgm:pt>
    <dgm:pt modelId="{F78C5CF8-E6D3-41F8-BE87-B609602CE074}" type="parTrans" cxnId="{375840CF-3DF0-48CD-AD7E-9F02FF3F3F0B}">
      <dgm:prSet/>
      <dgm:spPr/>
      <dgm:t>
        <a:bodyPr/>
        <a:lstStyle/>
        <a:p>
          <a:endParaRPr lang="ru-RU"/>
        </a:p>
      </dgm:t>
    </dgm:pt>
    <dgm:pt modelId="{E749FE53-3561-4A37-A140-FA95C7F7AC25}" type="pres">
      <dgm:prSet presAssocID="{42C4E94F-A627-4CDC-8B5B-F43FD94D904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D4516C-3281-46C2-B26E-3325FD8C3886}" type="pres">
      <dgm:prSet presAssocID="{42C4E94F-A627-4CDC-8B5B-F43FD94D9047}" presName="pyramid" presStyleLbl="node1" presStyleIdx="0" presStyleCnt="1"/>
      <dgm:spPr/>
      <dgm:t>
        <a:bodyPr/>
        <a:lstStyle/>
        <a:p>
          <a:endParaRPr lang="ru-RU"/>
        </a:p>
      </dgm:t>
    </dgm:pt>
    <dgm:pt modelId="{ADF15D74-8957-4842-A6C7-971E15912FB6}" type="pres">
      <dgm:prSet presAssocID="{42C4E94F-A627-4CDC-8B5B-F43FD94D9047}" presName="theList" presStyleCnt="0"/>
      <dgm:spPr/>
    </dgm:pt>
    <dgm:pt modelId="{D095CAFF-6802-4CC6-8442-B957D39DAF92}" type="pres">
      <dgm:prSet presAssocID="{11124E64-2F9A-4593-8D53-8293476705E0}" presName="aNode" presStyleLbl="fgAcc1" presStyleIdx="0" presStyleCnt="3" custLinFactNeighborX="23727" custLinFactNeighborY="20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B1B7A-8A3A-4C42-AA33-94F611575959}" type="pres">
      <dgm:prSet presAssocID="{11124E64-2F9A-4593-8D53-8293476705E0}" presName="aSpace" presStyleCnt="0"/>
      <dgm:spPr/>
    </dgm:pt>
    <dgm:pt modelId="{463DCD02-1944-4F9D-8DC6-75D5979B80E8}" type="pres">
      <dgm:prSet presAssocID="{7C84A417-CC9F-4005-A5F0-08AE594B3A2B}" presName="aNode" presStyleLbl="fgAcc1" presStyleIdx="1" presStyleCnt="3" custLinFactY="15110" custLinFactNeighborX="237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E11AF-47D0-45D2-981E-3FDF322B8152}" type="pres">
      <dgm:prSet presAssocID="{7C84A417-CC9F-4005-A5F0-08AE594B3A2B}" presName="aSpace" presStyleCnt="0"/>
      <dgm:spPr/>
    </dgm:pt>
    <dgm:pt modelId="{ECFBE942-1CD0-43BC-B5A9-DA8832E67C12}" type="pres">
      <dgm:prSet presAssocID="{F59D56F3-4D51-43BE-8D7A-D3C76CA981F8}" presName="aNode" presStyleLbl="fgAcc1" presStyleIdx="2" presStyleCnt="3" custLinFactY="29820" custLinFactNeighborX="257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14909-D09B-4D1F-8A0A-9E4052C6F09B}" type="pres">
      <dgm:prSet presAssocID="{F59D56F3-4D51-43BE-8D7A-D3C76CA981F8}" presName="aSpace" presStyleCnt="0"/>
      <dgm:spPr/>
    </dgm:pt>
  </dgm:ptLst>
  <dgm:cxnLst>
    <dgm:cxn modelId="{36DBE614-227C-4FB0-9941-23B5978810B4}" srcId="{42C4E94F-A627-4CDC-8B5B-F43FD94D9047}" destId="{7C84A417-CC9F-4005-A5F0-08AE594B3A2B}" srcOrd="1" destOrd="0" parTransId="{7ACDC290-9717-4FF3-BA2A-1D1F173FFA21}" sibTransId="{25BF3BE5-FDA5-4448-B1DA-6FB6004E49F0}"/>
    <dgm:cxn modelId="{AB33A756-6947-4D95-BADF-83230766E5A8}" srcId="{42C4E94F-A627-4CDC-8B5B-F43FD94D9047}" destId="{11124E64-2F9A-4593-8D53-8293476705E0}" srcOrd="0" destOrd="0" parTransId="{8CF60C18-D405-428C-9818-D1344A63AA16}" sibTransId="{87ED7CE0-8482-4DF4-A604-F92F370042B9}"/>
    <dgm:cxn modelId="{6BFB5E7B-B6DC-4B3D-AA2D-549F576A4938}" type="presOf" srcId="{42C4E94F-A627-4CDC-8B5B-F43FD94D9047}" destId="{E749FE53-3561-4A37-A140-FA95C7F7AC25}" srcOrd="0" destOrd="0" presId="urn:microsoft.com/office/officeart/2005/8/layout/pyramid2"/>
    <dgm:cxn modelId="{D82BD7A1-FA39-4211-A065-9378BB8B551F}" type="presOf" srcId="{7C84A417-CC9F-4005-A5F0-08AE594B3A2B}" destId="{463DCD02-1944-4F9D-8DC6-75D5979B80E8}" srcOrd="0" destOrd="0" presId="urn:microsoft.com/office/officeart/2005/8/layout/pyramid2"/>
    <dgm:cxn modelId="{0A2CC92F-2CCE-496D-8735-98CE341E26B7}" type="presOf" srcId="{F59D56F3-4D51-43BE-8D7A-D3C76CA981F8}" destId="{ECFBE942-1CD0-43BC-B5A9-DA8832E67C12}" srcOrd="0" destOrd="0" presId="urn:microsoft.com/office/officeart/2005/8/layout/pyramid2"/>
    <dgm:cxn modelId="{48531EE3-6ADB-4AEA-B6AE-7EDAED629123}" type="presOf" srcId="{11124E64-2F9A-4593-8D53-8293476705E0}" destId="{D095CAFF-6802-4CC6-8442-B957D39DAF92}" srcOrd="0" destOrd="0" presId="urn:microsoft.com/office/officeart/2005/8/layout/pyramid2"/>
    <dgm:cxn modelId="{375840CF-3DF0-48CD-AD7E-9F02FF3F3F0B}" srcId="{42C4E94F-A627-4CDC-8B5B-F43FD94D9047}" destId="{F59D56F3-4D51-43BE-8D7A-D3C76CA981F8}" srcOrd="2" destOrd="0" parTransId="{F78C5CF8-E6D3-41F8-BE87-B609602CE074}" sibTransId="{F4C58443-6B16-49D5-BB7D-98C193D3FCE0}"/>
    <dgm:cxn modelId="{06B7AE32-5C81-4413-9297-811B665CA3FE}" type="presParOf" srcId="{E749FE53-3561-4A37-A140-FA95C7F7AC25}" destId="{6FD4516C-3281-46C2-B26E-3325FD8C3886}" srcOrd="0" destOrd="0" presId="urn:microsoft.com/office/officeart/2005/8/layout/pyramid2"/>
    <dgm:cxn modelId="{DF994E3A-1274-40B9-9F71-28A52E1ED3C1}" type="presParOf" srcId="{E749FE53-3561-4A37-A140-FA95C7F7AC25}" destId="{ADF15D74-8957-4842-A6C7-971E15912FB6}" srcOrd="1" destOrd="0" presId="urn:microsoft.com/office/officeart/2005/8/layout/pyramid2"/>
    <dgm:cxn modelId="{592CA0D0-7A7C-491B-AEF6-4393EB344E82}" type="presParOf" srcId="{ADF15D74-8957-4842-A6C7-971E15912FB6}" destId="{D095CAFF-6802-4CC6-8442-B957D39DAF92}" srcOrd="0" destOrd="0" presId="urn:microsoft.com/office/officeart/2005/8/layout/pyramid2"/>
    <dgm:cxn modelId="{28AD4481-D421-48AE-A6F8-D63014F370E7}" type="presParOf" srcId="{ADF15D74-8957-4842-A6C7-971E15912FB6}" destId="{893B1B7A-8A3A-4C42-AA33-94F611575959}" srcOrd="1" destOrd="0" presId="urn:microsoft.com/office/officeart/2005/8/layout/pyramid2"/>
    <dgm:cxn modelId="{EC19F72F-A222-4854-8C1A-D33E2E2CE150}" type="presParOf" srcId="{ADF15D74-8957-4842-A6C7-971E15912FB6}" destId="{463DCD02-1944-4F9D-8DC6-75D5979B80E8}" srcOrd="2" destOrd="0" presId="urn:microsoft.com/office/officeart/2005/8/layout/pyramid2"/>
    <dgm:cxn modelId="{D15030DE-B68D-48E0-948C-0234D9CE749D}" type="presParOf" srcId="{ADF15D74-8957-4842-A6C7-971E15912FB6}" destId="{A2FE11AF-47D0-45D2-981E-3FDF322B8152}" srcOrd="3" destOrd="0" presId="urn:microsoft.com/office/officeart/2005/8/layout/pyramid2"/>
    <dgm:cxn modelId="{6385AE91-D4E5-4318-A1FE-8757562BCE63}" type="presParOf" srcId="{ADF15D74-8957-4842-A6C7-971E15912FB6}" destId="{ECFBE942-1CD0-43BC-B5A9-DA8832E67C12}" srcOrd="4" destOrd="0" presId="urn:microsoft.com/office/officeart/2005/8/layout/pyramid2"/>
    <dgm:cxn modelId="{6CCAD077-FA83-4247-936E-F2CFF657DBAC}" type="presParOf" srcId="{ADF15D74-8957-4842-A6C7-971E15912FB6}" destId="{00614909-D09B-4D1F-8A0A-9E4052C6F0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33E4DA-D8E8-47C0-A340-7831DE29576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8577A2B-0255-4A1E-A644-583077B493C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0" dirty="0" smtClean="0"/>
            <a:t>1. Датой проведения Конференции работников и обучающихся университета определить 09 февраля 2018 года в 10-00 часов</a:t>
          </a:r>
          <a:endParaRPr lang="ru-RU" sz="2400" b="0" dirty="0"/>
        </a:p>
      </dgm:t>
    </dgm:pt>
    <dgm:pt modelId="{9C96A307-B0A3-463B-B561-5032B9B658A2}" type="parTrans" cxnId="{9619CFDD-A1F7-4953-8C7D-59BD3EA1DCCD}">
      <dgm:prSet/>
      <dgm:spPr/>
      <dgm:t>
        <a:bodyPr/>
        <a:lstStyle/>
        <a:p>
          <a:endParaRPr lang="ru-RU" sz="2000" b="0"/>
        </a:p>
      </dgm:t>
    </dgm:pt>
    <dgm:pt modelId="{608446A1-EADA-4E8A-8EEC-24DB5F72EBFA}" type="sibTrans" cxnId="{9619CFDD-A1F7-4953-8C7D-59BD3EA1DCCD}">
      <dgm:prSet/>
      <dgm:spPr/>
      <dgm:t>
        <a:bodyPr/>
        <a:lstStyle/>
        <a:p>
          <a:endParaRPr lang="ru-RU" sz="2000" b="0"/>
        </a:p>
      </dgm:t>
    </dgm:pt>
    <dgm:pt modelId="{11213C56-6C9C-4A81-AFDE-05045CA18BFA}" type="pres">
      <dgm:prSet presAssocID="{D333E4DA-D8E8-47C0-A340-7831DE295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26795-11E3-44CC-83B6-66ADDAF37B7A}" type="pres">
      <dgm:prSet presAssocID="{C8577A2B-0255-4A1E-A644-583077B493C3}" presName="parentText" presStyleLbl="node1" presStyleIdx="0" presStyleCnt="1" custLinFactY="-452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0B1D4-F64B-40EC-989A-5C7F7FEE0F44}" type="presOf" srcId="{C8577A2B-0255-4A1E-A644-583077B493C3}" destId="{06426795-11E3-44CC-83B6-66ADDAF37B7A}" srcOrd="0" destOrd="0" presId="urn:microsoft.com/office/officeart/2005/8/layout/vList2"/>
    <dgm:cxn modelId="{3C80AF32-0784-4698-A6F6-8A29BCBF85A2}" type="presOf" srcId="{D333E4DA-D8E8-47C0-A340-7831DE295769}" destId="{11213C56-6C9C-4A81-AFDE-05045CA18BFA}" srcOrd="0" destOrd="0" presId="urn:microsoft.com/office/officeart/2005/8/layout/vList2"/>
    <dgm:cxn modelId="{9619CFDD-A1F7-4953-8C7D-59BD3EA1DCCD}" srcId="{D333E4DA-D8E8-47C0-A340-7831DE295769}" destId="{C8577A2B-0255-4A1E-A644-583077B493C3}" srcOrd="0" destOrd="0" parTransId="{9C96A307-B0A3-463B-B561-5032B9B658A2}" sibTransId="{608446A1-EADA-4E8A-8EEC-24DB5F72EBFA}"/>
    <dgm:cxn modelId="{85153DD5-8BCE-470F-9A6E-B13A0FE2BE82}" type="presParOf" srcId="{11213C56-6C9C-4A81-AFDE-05045CA18BFA}" destId="{06426795-11E3-44CC-83B6-66ADDAF37B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33E4DA-D8E8-47C0-A340-7831DE29576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E3EA77A-23E9-4801-9758-FC907D8BC8C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8000"/>
        </a:solidFill>
      </dgm:spPr>
      <dgm:t>
        <a:bodyPr/>
        <a:lstStyle/>
        <a:p>
          <a:pPr algn="l" rtl="0"/>
          <a:r>
            <a:rPr lang="ru-RU" sz="2400" b="0" dirty="0" smtClean="0"/>
            <a:t>2. Установить следующие нормы представительства на Конференции от работников и обучающихся КрасГМУ:</a:t>
          </a:r>
        </a:p>
        <a:p>
          <a:pPr algn="l" rtl="0"/>
          <a:r>
            <a:rPr lang="ru-RU" sz="2400" b="0" dirty="0" smtClean="0"/>
            <a:t>- по одному делегату от каждого структурного подразделения;</a:t>
          </a:r>
        </a:p>
        <a:p>
          <a:pPr algn="l" rtl="0"/>
          <a:r>
            <a:rPr lang="ru-RU" sz="2400" b="0" dirty="0" smtClean="0"/>
            <a:t>- от обучающихся (человек): </a:t>
          </a:r>
        </a:p>
        <a:p>
          <a:pPr algn="ctr" rtl="0"/>
          <a:r>
            <a:rPr lang="ru-RU" sz="2400" b="0" dirty="0" smtClean="0"/>
            <a:t>Лечебный факультет – 10</a:t>
          </a:r>
        </a:p>
        <a:p>
          <a:pPr algn="ctr" rtl="0"/>
          <a:r>
            <a:rPr lang="ru-RU" sz="2400" b="0" dirty="0" smtClean="0"/>
            <a:t>Педиатрический факультет – 5</a:t>
          </a:r>
        </a:p>
        <a:p>
          <a:pPr algn="ctr" rtl="0"/>
          <a:r>
            <a:rPr lang="ru-RU" sz="2400" b="0" dirty="0" smtClean="0"/>
            <a:t>Институт стоматологии – 2</a:t>
          </a:r>
        </a:p>
        <a:p>
          <a:pPr algn="ctr" rtl="0"/>
          <a:r>
            <a:rPr lang="ru-RU" sz="2400" b="0" u="none" dirty="0" smtClean="0"/>
            <a:t>Медико-психолого-фармацевтический факультет – 3</a:t>
          </a:r>
        </a:p>
        <a:p>
          <a:pPr algn="ctr" rtl="0"/>
          <a:r>
            <a:rPr lang="ru-RU" sz="2400" b="0" u="none" dirty="0" smtClean="0"/>
            <a:t>Фармацевтический колледж – 2</a:t>
          </a:r>
        </a:p>
        <a:p>
          <a:pPr algn="ctr" rtl="0"/>
          <a:r>
            <a:rPr lang="ru-RU" sz="2400" b="0" u="none" dirty="0" smtClean="0"/>
            <a:t>Ординаторы, аспиранты – 2</a:t>
          </a:r>
        </a:p>
      </dgm:t>
    </dgm:pt>
    <dgm:pt modelId="{E20ABBCE-D45F-4E83-BFF2-861C6618F664}" type="parTrans" cxnId="{42621BB0-1F12-4F20-A18A-5626F56C28C2}">
      <dgm:prSet/>
      <dgm:spPr/>
      <dgm:t>
        <a:bodyPr/>
        <a:lstStyle/>
        <a:p>
          <a:endParaRPr lang="ru-RU" sz="2000" b="0"/>
        </a:p>
      </dgm:t>
    </dgm:pt>
    <dgm:pt modelId="{3C94C8F6-5465-4AE7-9553-C354F93E0502}" type="sibTrans" cxnId="{42621BB0-1F12-4F20-A18A-5626F56C28C2}">
      <dgm:prSet/>
      <dgm:spPr/>
      <dgm:t>
        <a:bodyPr/>
        <a:lstStyle/>
        <a:p>
          <a:endParaRPr lang="ru-RU" sz="2000" b="0"/>
        </a:p>
      </dgm:t>
    </dgm:pt>
    <dgm:pt modelId="{11213C56-6C9C-4A81-AFDE-05045CA18BFA}" type="pres">
      <dgm:prSet presAssocID="{D333E4DA-D8E8-47C0-A340-7831DE295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27FB5-4B6D-48CB-A13D-BB5D8F992E66}" type="pres">
      <dgm:prSet presAssocID="{EE3EA77A-23E9-4801-9758-FC907D8BC8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21BB0-1F12-4F20-A18A-5626F56C28C2}" srcId="{D333E4DA-D8E8-47C0-A340-7831DE295769}" destId="{EE3EA77A-23E9-4801-9758-FC907D8BC8C8}" srcOrd="0" destOrd="0" parTransId="{E20ABBCE-D45F-4E83-BFF2-861C6618F664}" sibTransId="{3C94C8F6-5465-4AE7-9553-C354F93E0502}"/>
    <dgm:cxn modelId="{5AFA1107-5A23-4355-B64A-5046E2580C60}" type="presOf" srcId="{D333E4DA-D8E8-47C0-A340-7831DE295769}" destId="{11213C56-6C9C-4A81-AFDE-05045CA18BFA}" srcOrd="0" destOrd="0" presId="urn:microsoft.com/office/officeart/2005/8/layout/vList2"/>
    <dgm:cxn modelId="{EACB9B6D-EF81-4216-A1BA-FE04EA045878}" type="presOf" srcId="{EE3EA77A-23E9-4801-9758-FC907D8BC8C8}" destId="{92727FB5-4B6D-48CB-A13D-BB5D8F992E66}" srcOrd="0" destOrd="0" presId="urn:microsoft.com/office/officeart/2005/8/layout/vList2"/>
    <dgm:cxn modelId="{FBFBEF94-BBA2-4934-B980-B208D294454E}" type="presParOf" srcId="{11213C56-6C9C-4A81-AFDE-05045CA18BFA}" destId="{92727FB5-4B6D-48CB-A13D-BB5D8F992E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33E4DA-D8E8-47C0-A340-7831DE29576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E19CE33-08A4-4CF4-989D-14EBE7FD540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350" b="0" dirty="0" smtClean="0"/>
            <a:t>4. Установить, что делегаты, выдвинутые от структурных подразделений и обучающихся, имеют полномочия по участию в конференциях работников и обучающихся, созываемых в течение трех лет с момента их выдвижения. В случае увольнения (отчисления) делегата структурное подразделение (коллектив студентов) должно (должен) будет выдвинуть нового делегата.</a:t>
          </a:r>
          <a:endParaRPr lang="ru-RU" sz="2350" b="0" dirty="0"/>
        </a:p>
      </dgm:t>
    </dgm:pt>
    <dgm:pt modelId="{A28AFBB9-05CC-4966-B2C6-6DBD6DD48E77}" type="parTrans" cxnId="{C30BBC89-BB44-46A4-A0D3-93F10D614140}">
      <dgm:prSet/>
      <dgm:spPr/>
      <dgm:t>
        <a:bodyPr/>
        <a:lstStyle/>
        <a:p>
          <a:endParaRPr lang="ru-RU"/>
        </a:p>
      </dgm:t>
    </dgm:pt>
    <dgm:pt modelId="{5487D244-9508-490E-89FF-524E93453CCA}" type="sibTrans" cxnId="{C30BBC89-BB44-46A4-A0D3-93F10D614140}">
      <dgm:prSet/>
      <dgm:spPr/>
      <dgm:t>
        <a:bodyPr/>
        <a:lstStyle/>
        <a:p>
          <a:endParaRPr lang="ru-RU"/>
        </a:p>
      </dgm:t>
    </dgm:pt>
    <dgm:pt modelId="{CF49E47C-83FA-4519-A600-19ACB28D1A9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rtl="0"/>
          <a:r>
            <a:rPr lang="ru-RU" sz="2350" b="0" dirty="0" smtClean="0"/>
            <a:t>3. Определить, что выдвижение делегатов для участия в Конференции работников и обучающихся может осуществляться до 07 февраля 2018 года.</a:t>
          </a:r>
          <a:endParaRPr lang="ru-RU" sz="2350" b="0" dirty="0"/>
        </a:p>
      </dgm:t>
    </dgm:pt>
    <dgm:pt modelId="{2644AF4C-3438-4F5B-9182-97E104F60595}" type="parTrans" cxnId="{A71961CB-B721-4C6E-ADD4-846FD529BADA}">
      <dgm:prSet/>
      <dgm:spPr/>
      <dgm:t>
        <a:bodyPr/>
        <a:lstStyle/>
        <a:p>
          <a:endParaRPr lang="ru-RU"/>
        </a:p>
      </dgm:t>
    </dgm:pt>
    <dgm:pt modelId="{044200C4-89EF-4056-92D0-A1E91EA1E265}" type="sibTrans" cxnId="{A71961CB-B721-4C6E-ADD4-846FD529BADA}">
      <dgm:prSet/>
      <dgm:spPr/>
      <dgm:t>
        <a:bodyPr/>
        <a:lstStyle/>
        <a:p>
          <a:endParaRPr lang="ru-RU"/>
        </a:p>
      </dgm:t>
    </dgm:pt>
    <dgm:pt modelId="{11213C56-6C9C-4A81-AFDE-05045CA18BFA}" type="pres">
      <dgm:prSet presAssocID="{D333E4DA-D8E8-47C0-A340-7831DE295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8E2FC-4F5B-4066-8C0E-8D3FAEE8F52F}" type="pres">
      <dgm:prSet presAssocID="{CF49E47C-83FA-4519-A600-19ACB28D1A93}" presName="parentText" presStyleLbl="node1" presStyleIdx="0" presStyleCnt="2" custScaleY="38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9557A-015D-431F-8A39-1A5D1793B972}" type="pres">
      <dgm:prSet presAssocID="{044200C4-89EF-4056-92D0-A1E91EA1E265}" presName="spacer" presStyleCnt="0"/>
      <dgm:spPr/>
    </dgm:pt>
    <dgm:pt modelId="{7D8CA57E-FB71-4C44-973A-A78183739E79}" type="pres">
      <dgm:prSet presAssocID="{8E19CE33-08A4-4CF4-989D-14EBE7FD540F}" presName="parentText" presStyleLbl="node1" presStyleIdx="1" presStyleCnt="2" custScaleY="90784" custLinFactNeighborY="15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0BBC89-BB44-46A4-A0D3-93F10D614140}" srcId="{D333E4DA-D8E8-47C0-A340-7831DE295769}" destId="{8E19CE33-08A4-4CF4-989D-14EBE7FD540F}" srcOrd="1" destOrd="0" parTransId="{A28AFBB9-05CC-4966-B2C6-6DBD6DD48E77}" sibTransId="{5487D244-9508-490E-89FF-524E93453CCA}"/>
    <dgm:cxn modelId="{87F14891-EFA1-4C3D-8482-8B256709C6B2}" type="presOf" srcId="{D333E4DA-D8E8-47C0-A340-7831DE295769}" destId="{11213C56-6C9C-4A81-AFDE-05045CA18BFA}" srcOrd="0" destOrd="0" presId="urn:microsoft.com/office/officeart/2005/8/layout/vList2"/>
    <dgm:cxn modelId="{A71961CB-B721-4C6E-ADD4-846FD529BADA}" srcId="{D333E4DA-D8E8-47C0-A340-7831DE295769}" destId="{CF49E47C-83FA-4519-A600-19ACB28D1A93}" srcOrd="0" destOrd="0" parTransId="{2644AF4C-3438-4F5B-9182-97E104F60595}" sibTransId="{044200C4-89EF-4056-92D0-A1E91EA1E265}"/>
    <dgm:cxn modelId="{2B60E793-52C3-416C-9AAE-11BF96AF2C09}" type="presOf" srcId="{8E19CE33-08A4-4CF4-989D-14EBE7FD540F}" destId="{7D8CA57E-FB71-4C44-973A-A78183739E79}" srcOrd="0" destOrd="0" presId="urn:microsoft.com/office/officeart/2005/8/layout/vList2"/>
    <dgm:cxn modelId="{D6141272-832F-4F4A-AA6C-E2B755F47BB2}" type="presOf" srcId="{CF49E47C-83FA-4519-A600-19ACB28D1A93}" destId="{D8A8E2FC-4F5B-4066-8C0E-8D3FAEE8F52F}" srcOrd="0" destOrd="0" presId="urn:microsoft.com/office/officeart/2005/8/layout/vList2"/>
    <dgm:cxn modelId="{A38BA6CA-127B-4365-8732-7895209051D1}" type="presParOf" srcId="{11213C56-6C9C-4A81-AFDE-05045CA18BFA}" destId="{D8A8E2FC-4F5B-4066-8C0E-8D3FAEE8F52F}" srcOrd="0" destOrd="0" presId="urn:microsoft.com/office/officeart/2005/8/layout/vList2"/>
    <dgm:cxn modelId="{085C5AC2-C067-4382-8858-047C5DEC12C0}" type="presParOf" srcId="{11213C56-6C9C-4A81-AFDE-05045CA18BFA}" destId="{95C9557A-015D-431F-8A39-1A5D1793B972}" srcOrd="1" destOrd="0" presId="urn:microsoft.com/office/officeart/2005/8/layout/vList2"/>
    <dgm:cxn modelId="{9A8E3718-A072-4533-A3D9-69045A70BAE9}" type="presParOf" srcId="{11213C56-6C9C-4A81-AFDE-05045CA18BFA}" destId="{7D8CA57E-FB71-4C44-973A-A78183739E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1C2D518-832C-4B02-BEA5-6952F28EBB66}" type="doc">
      <dgm:prSet loTypeId="urn:microsoft.com/office/officeart/2005/8/layout/hierarchy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DF1E6C5-799D-47FD-B131-A4FF101E3154}">
      <dgm:prSet phldrT="[Текст]" custT="1"/>
      <dgm:spPr/>
      <dgm:t>
        <a:bodyPr/>
        <a:lstStyle/>
        <a:p>
          <a:pPr algn="just" rtl="0"/>
          <a:r>
            <a:rPr lang="ru-RU" sz="2400" b="0" dirty="0" smtClean="0"/>
            <a:t>5. Вынести на рассмотрение Конференции работников и обучающихся следующие вопросы (повестка Конференции):</a:t>
          </a:r>
          <a:endParaRPr lang="ru-RU" sz="2400" dirty="0"/>
        </a:p>
      </dgm:t>
    </dgm:pt>
    <dgm:pt modelId="{B4742351-516D-4537-88E0-61329F659B1E}" type="parTrans" cxnId="{B6902F81-1973-4FA2-B249-7C69020D82C0}">
      <dgm:prSet/>
      <dgm:spPr/>
      <dgm:t>
        <a:bodyPr/>
        <a:lstStyle/>
        <a:p>
          <a:endParaRPr lang="ru-RU"/>
        </a:p>
      </dgm:t>
    </dgm:pt>
    <dgm:pt modelId="{FE76E212-CFF1-4406-8CD4-D18E679A7F35}" type="sibTrans" cxnId="{B6902F81-1973-4FA2-B249-7C69020D82C0}">
      <dgm:prSet/>
      <dgm:spPr/>
      <dgm:t>
        <a:bodyPr/>
        <a:lstStyle/>
        <a:p>
          <a:endParaRPr lang="ru-RU"/>
        </a:p>
      </dgm:t>
    </dgm:pt>
    <dgm:pt modelId="{44AD6262-7174-4734-87F3-B258CA044A7F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отчет ректора о работе и финансовой деятельности КрасГМУ за 2017 год</a:t>
          </a:r>
          <a:endParaRPr lang="ru-RU" dirty="0"/>
        </a:p>
      </dgm:t>
    </dgm:pt>
    <dgm:pt modelId="{82E5370F-334D-4EB7-BC10-B1D4B46C98BA}" type="parTrans" cxnId="{B4B71AD9-DB7E-447C-8528-425727D1F93A}">
      <dgm:prSet/>
      <dgm:spPr/>
      <dgm:t>
        <a:bodyPr/>
        <a:lstStyle/>
        <a:p>
          <a:endParaRPr lang="ru-RU"/>
        </a:p>
      </dgm:t>
    </dgm:pt>
    <dgm:pt modelId="{E1362CFA-7DA0-410A-BED3-E0758BF250F3}" type="sibTrans" cxnId="{B4B71AD9-DB7E-447C-8528-425727D1F93A}">
      <dgm:prSet/>
      <dgm:spPr/>
      <dgm:t>
        <a:bodyPr/>
        <a:lstStyle/>
        <a:p>
          <a:endParaRPr lang="ru-RU"/>
        </a:p>
      </dgm:t>
    </dgm:pt>
    <dgm:pt modelId="{D354D4AF-4438-4D28-A30D-45A2B89F421D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награждение сотрудников вуза </a:t>
          </a:r>
          <a:endParaRPr lang="ru-RU" dirty="0"/>
        </a:p>
      </dgm:t>
    </dgm:pt>
    <dgm:pt modelId="{E356E882-5A38-4054-8F3B-E913CAAA6688}" type="parTrans" cxnId="{4465B0A8-E9DB-4561-93DA-DD550BAEF785}">
      <dgm:prSet/>
      <dgm:spPr/>
      <dgm:t>
        <a:bodyPr/>
        <a:lstStyle/>
        <a:p>
          <a:endParaRPr lang="ru-RU"/>
        </a:p>
      </dgm:t>
    </dgm:pt>
    <dgm:pt modelId="{345654D5-880C-498E-AB0B-3C7C2CB1CDD6}" type="sibTrans" cxnId="{4465B0A8-E9DB-4561-93DA-DD550BAEF785}">
      <dgm:prSet/>
      <dgm:spPr/>
      <dgm:t>
        <a:bodyPr/>
        <a:lstStyle/>
        <a:p>
          <a:endParaRPr lang="ru-RU"/>
        </a:p>
      </dgm:t>
    </dgm:pt>
    <dgm:pt modelId="{FBFEB548-25D0-4643-9CEB-4D2E4A6B5EF7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избрание ректора ФГБОУ ВО КрасГМУ им. проф. В.Ф. </a:t>
          </a:r>
          <a:r>
            <a:rPr lang="ru-RU" dirty="0" err="1" smtClean="0"/>
            <a:t>Войно-Ясенецкого</a:t>
          </a:r>
          <a:r>
            <a:rPr lang="ru-RU" dirty="0" smtClean="0"/>
            <a:t> Минздрава России </a:t>
          </a:r>
          <a:endParaRPr lang="ru-RU" dirty="0"/>
        </a:p>
      </dgm:t>
    </dgm:pt>
    <dgm:pt modelId="{411C531A-0C69-49AD-A32C-216D38899CC6}" type="parTrans" cxnId="{29ACBFE0-19D2-4479-B0D3-EFE1827E6E4F}">
      <dgm:prSet/>
      <dgm:spPr/>
      <dgm:t>
        <a:bodyPr/>
        <a:lstStyle/>
        <a:p>
          <a:endParaRPr lang="ru-RU"/>
        </a:p>
      </dgm:t>
    </dgm:pt>
    <dgm:pt modelId="{AD4768A9-0C4B-4EBB-BE3C-464F2D4ACBED}" type="sibTrans" cxnId="{29ACBFE0-19D2-4479-B0D3-EFE1827E6E4F}">
      <dgm:prSet/>
      <dgm:spPr/>
      <dgm:t>
        <a:bodyPr/>
        <a:lstStyle/>
        <a:p>
          <a:endParaRPr lang="ru-RU"/>
        </a:p>
      </dgm:t>
    </dgm:pt>
    <dgm:pt modelId="{1752CCE7-77CA-419B-8BF0-D81D9C20F25B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итоги конкурса "Лучший работник по должности" </a:t>
          </a:r>
          <a:endParaRPr lang="ru-RU" dirty="0"/>
        </a:p>
      </dgm:t>
    </dgm:pt>
    <dgm:pt modelId="{294609A4-A2CE-46D8-8027-7434961FB857}" type="parTrans" cxnId="{642A33E4-56B0-4321-8059-14EF551C903E}">
      <dgm:prSet/>
      <dgm:spPr/>
      <dgm:t>
        <a:bodyPr/>
        <a:lstStyle/>
        <a:p>
          <a:endParaRPr lang="ru-RU"/>
        </a:p>
      </dgm:t>
    </dgm:pt>
    <dgm:pt modelId="{4BDE32A7-39E7-4C17-A28C-E11EE1322D4A}" type="sibTrans" cxnId="{642A33E4-56B0-4321-8059-14EF551C903E}">
      <dgm:prSet/>
      <dgm:spPr/>
      <dgm:t>
        <a:bodyPr/>
        <a:lstStyle/>
        <a:p>
          <a:endParaRPr lang="ru-RU"/>
        </a:p>
      </dgm:t>
    </dgm:pt>
    <dgm:pt modelId="{583E559A-C842-4244-8A7F-3EA872B89832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довыборы в состав Ученого Совета КрасГМУ</a:t>
          </a:r>
          <a:endParaRPr lang="ru-RU" dirty="0"/>
        </a:p>
      </dgm:t>
    </dgm:pt>
    <dgm:pt modelId="{FCFDF17E-DB4C-44B3-A6B3-D4F7511734DD}" type="parTrans" cxnId="{EFFA2926-226D-4D38-B303-53501DA5356D}">
      <dgm:prSet/>
      <dgm:spPr/>
      <dgm:t>
        <a:bodyPr/>
        <a:lstStyle/>
        <a:p>
          <a:endParaRPr lang="ru-RU"/>
        </a:p>
      </dgm:t>
    </dgm:pt>
    <dgm:pt modelId="{B13AD2A1-4700-46EC-B0B5-146308017ED2}" type="sibTrans" cxnId="{EFFA2926-226D-4D38-B303-53501DA5356D}">
      <dgm:prSet/>
      <dgm:spPr/>
      <dgm:t>
        <a:bodyPr/>
        <a:lstStyle/>
        <a:p>
          <a:endParaRPr lang="ru-RU"/>
        </a:p>
      </dgm:t>
    </dgm:pt>
    <dgm:pt modelId="{0E54E41B-0D15-4EFD-ABB5-81241932BDE3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информация о результатах подведения рейтинга среди профессорско-преподавательского состава КрасГМУ</a:t>
          </a:r>
          <a:endParaRPr lang="ru-RU" dirty="0"/>
        </a:p>
      </dgm:t>
    </dgm:pt>
    <dgm:pt modelId="{4073E378-6B68-468F-8124-57EA9B67BB45}" type="parTrans" cxnId="{B6623E66-B962-43A6-A091-60480AA8DDC1}">
      <dgm:prSet/>
      <dgm:spPr/>
      <dgm:t>
        <a:bodyPr/>
        <a:lstStyle/>
        <a:p>
          <a:endParaRPr lang="ru-RU"/>
        </a:p>
      </dgm:t>
    </dgm:pt>
    <dgm:pt modelId="{AEAA7D28-D30C-45FD-8206-5319DF5CB9E7}" type="sibTrans" cxnId="{B6623E66-B962-43A6-A091-60480AA8DDC1}">
      <dgm:prSet/>
      <dgm:spPr/>
      <dgm:t>
        <a:bodyPr/>
        <a:lstStyle/>
        <a:p>
          <a:endParaRPr lang="ru-RU"/>
        </a:p>
      </dgm:t>
    </dgm:pt>
    <dgm:pt modelId="{3D48083A-1670-431D-817C-9825A5B111CA}" type="pres">
      <dgm:prSet presAssocID="{E1C2D518-832C-4B02-BEA5-6952F28EBB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3AA9B7-5997-43AB-AE51-E4E799ECCFB4}" type="pres">
      <dgm:prSet presAssocID="{0DF1E6C5-799D-47FD-B131-A4FF101E3154}" presName="root" presStyleCnt="0"/>
      <dgm:spPr/>
    </dgm:pt>
    <dgm:pt modelId="{48D8BD24-C72D-4C75-9150-670131CD9FF3}" type="pres">
      <dgm:prSet presAssocID="{0DF1E6C5-799D-47FD-B131-A4FF101E3154}" presName="rootComposite" presStyleCnt="0"/>
      <dgm:spPr/>
    </dgm:pt>
    <dgm:pt modelId="{A3C0D2FF-23DE-4ADF-A4D8-04CE019A3891}" type="pres">
      <dgm:prSet presAssocID="{0DF1E6C5-799D-47FD-B131-A4FF101E3154}" presName="rootText" presStyleLbl="node1" presStyleIdx="0" presStyleCnt="1" custScaleX="670033" custScaleY="190602"/>
      <dgm:spPr/>
      <dgm:t>
        <a:bodyPr/>
        <a:lstStyle/>
        <a:p>
          <a:endParaRPr lang="ru-RU"/>
        </a:p>
      </dgm:t>
    </dgm:pt>
    <dgm:pt modelId="{87A22F39-55AB-47C9-B07A-19C877DAEA56}" type="pres">
      <dgm:prSet presAssocID="{0DF1E6C5-799D-47FD-B131-A4FF101E3154}" presName="rootConnector" presStyleLbl="node1" presStyleIdx="0" presStyleCnt="1"/>
      <dgm:spPr/>
      <dgm:t>
        <a:bodyPr/>
        <a:lstStyle/>
        <a:p>
          <a:endParaRPr lang="ru-RU"/>
        </a:p>
      </dgm:t>
    </dgm:pt>
    <dgm:pt modelId="{64BA0AE8-7A58-4FFC-804A-0B45CA8E24FD}" type="pres">
      <dgm:prSet presAssocID="{0DF1E6C5-799D-47FD-B131-A4FF101E3154}" presName="childShape" presStyleCnt="0"/>
      <dgm:spPr/>
    </dgm:pt>
    <dgm:pt modelId="{820A79EB-A7EC-4216-82CF-D6F059BEC93C}" type="pres">
      <dgm:prSet presAssocID="{82E5370F-334D-4EB7-BC10-B1D4B46C98B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C5B531C-23F6-42BA-8839-ABD43495176A}" type="pres">
      <dgm:prSet presAssocID="{44AD6262-7174-4734-87F3-B258CA044A7F}" presName="childText" presStyleLbl="bgAcc1" presStyleIdx="0" presStyleCnt="6" custScaleX="677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EB2B4-7DC8-4A04-9736-9AEBCA77D719}" type="pres">
      <dgm:prSet presAssocID="{4073E378-6B68-468F-8124-57EA9B67BB4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01A958F9-C6FC-4487-A307-1EAEFB56C027}" type="pres">
      <dgm:prSet presAssocID="{0E54E41B-0D15-4EFD-ABB5-81241932BDE3}" presName="childText" presStyleLbl="bgAcc1" presStyleIdx="1" presStyleCnt="6" custScaleX="68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774E4-A217-4F5F-80DC-AA72E01D797A}" type="pres">
      <dgm:prSet presAssocID="{294609A4-A2CE-46D8-8027-7434961FB857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1501950-2A55-4E9C-82EA-4210E8498CA7}" type="pres">
      <dgm:prSet presAssocID="{1752CCE7-77CA-419B-8BF0-D81D9C20F25B}" presName="childText" presStyleLbl="bgAcc1" presStyleIdx="2" presStyleCnt="6" custScaleX="678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61ECD-F1F2-4D63-9915-E6042FEA6617}" type="pres">
      <dgm:prSet presAssocID="{E356E882-5A38-4054-8F3B-E913CAAA6688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5DD1EFB-6DEE-4B57-B055-6CC8B4A6E74A}" type="pres">
      <dgm:prSet presAssocID="{D354D4AF-4438-4D28-A30D-45A2B89F421D}" presName="childText" presStyleLbl="bgAcc1" presStyleIdx="3" presStyleCnt="6" custScaleX="680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63CE0-124C-49D1-BA20-F5723D61C607}" type="pres">
      <dgm:prSet presAssocID="{411C531A-0C69-49AD-A32C-216D38899CC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5377A58-D47A-4315-AA02-3B231B48D8CF}" type="pres">
      <dgm:prSet presAssocID="{FBFEB548-25D0-4643-9CEB-4D2E4A6B5EF7}" presName="childText" presStyleLbl="bgAcc1" presStyleIdx="4" presStyleCnt="6" custScaleX="683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2EE5F-14DB-49C7-8923-A2932D47BE8A}" type="pres">
      <dgm:prSet presAssocID="{FCFDF17E-DB4C-44B3-A6B3-D4F7511734D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91FB81F1-8530-41F5-85AA-F0BBFEE57985}" type="pres">
      <dgm:prSet presAssocID="{583E559A-C842-4244-8A7F-3EA872B89832}" presName="childText" presStyleLbl="bgAcc1" presStyleIdx="5" presStyleCnt="6" custScaleX="680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902F81-1973-4FA2-B249-7C69020D82C0}" srcId="{E1C2D518-832C-4B02-BEA5-6952F28EBB66}" destId="{0DF1E6C5-799D-47FD-B131-A4FF101E3154}" srcOrd="0" destOrd="0" parTransId="{B4742351-516D-4537-88E0-61329F659B1E}" sibTransId="{FE76E212-CFF1-4406-8CD4-D18E679A7F35}"/>
    <dgm:cxn modelId="{04930DBF-3968-42DC-93C5-C6063F59EEAF}" type="presOf" srcId="{294609A4-A2CE-46D8-8027-7434961FB857}" destId="{BBB774E4-A217-4F5F-80DC-AA72E01D797A}" srcOrd="0" destOrd="0" presId="urn:microsoft.com/office/officeart/2005/8/layout/hierarchy3"/>
    <dgm:cxn modelId="{04358313-671F-4118-A963-FCFE066E6B0E}" type="presOf" srcId="{E356E882-5A38-4054-8F3B-E913CAAA6688}" destId="{2C061ECD-F1F2-4D63-9915-E6042FEA6617}" srcOrd="0" destOrd="0" presId="urn:microsoft.com/office/officeart/2005/8/layout/hierarchy3"/>
    <dgm:cxn modelId="{EFFA2926-226D-4D38-B303-53501DA5356D}" srcId="{0DF1E6C5-799D-47FD-B131-A4FF101E3154}" destId="{583E559A-C842-4244-8A7F-3EA872B89832}" srcOrd="5" destOrd="0" parTransId="{FCFDF17E-DB4C-44B3-A6B3-D4F7511734DD}" sibTransId="{B13AD2A1-4700-46EC-B0B5-146308017ED2}"/>
    <dgm:cxn modelId="{3B64862C-761A-443E-8A8C-21D47F0AE140}" type="presOf" srcId="{44AD6262-7174-4734-87F3-B258CA044A7F}" destId="{FC5B531C-23F6-42BA-8839-ABD43495176A}" srcOrd="0" destOrd="0" presId="urn:microsoft.com/office/officeart/2005/8/layout/hierarchy3"/>
    <dgm:cxn modelId="{0198A245-A2E9-4FBA-977B-E3336E5884A7}" type="presOf" srcId="{0DF1E6C5-799D-47FD-B131-A4FF101E3154}" destId="{87A22F39-55AB-47C9-B07A-19C877DAEA56}" srcOrd="1" destOrd="0" presId="urn:microsoft.com/office/officeart/2005/8/layout/hierarchy3"/>
    <dgm:cxn modelId="{0744E66A-4001-4135-A5E6-BF337CDF4FCA}" type="presOf" srcId="{D354D4AF-4438-4D28-A30D-45A2B89F421D}" destId="{35DD1EFB-6DEE-4B57-B055-6CC8B4A6E74A}" srcOrd="0" destOrd="0" presId="urn:microsoft.com/office/officeart/2005/8/layout/hierarchy3"/>
    <dgm:cxn modelId="{77BE8650-F339-4EDB-8C2C-64F0D88D825F}" type="presOf" srcId="{82E5370F-334D-4EB7-BC10-B1D4B46C98BA}" destId="{820A79EB-A7EC-4216-82CF-D6F059BEC93C}" srcOrd="0" destOrd="0" presId="urn:microsoft.com/office/officeart/2005/8/layout/hierarchy3"/>
    <dgm:cxn modelId="{7904C8AA-48E3-433D-A8A8-8D2299F7A8A8}" type="presOf" srcId="{0E54E41B-0D15-4EFD-ABB5-81241932BDE3}" destId="{01A958F9-C6FC-4487-A307-1EAEFB56C027}" srcOrd="0" destOrd="0" presId="urn:microsoft.com/office/officeart/2005/8/layout/hierarchy3"/>
    <dgm:cxn modelId="{642A33E4-56B0-4321-8059-14EF551C903E}" srcId="{0DF1E6C5-799D-47FD-B131-A4FF101E3154}" destId="{1752CCE7-77CA-419B-8BF0-D81D9C20F25B}" srcOrd="2" destOrd="0" parTransId="{294609A4-A2CE-46D8-8027-7434961FB857}" sibTransId="{4BDE32A7-39E7-4C17-A28C-E11EE1322D4A}"/>
    <dgm:cxn modelId="{B4B71AD9-DB7E-447C-8528-425727D1F93A}" srcId="{0DF1E6C5-799D-47FD-B131-A4FF101E3154}" destId="{44AD6262-7174-4734-87F3-B258CA044A7F}" srcOrd="0" destOrd="0" parTransId="{82E5370F-334D-4EB7-BC10-B1D4B46C98BA}" sibTransId="{E1362CFA-7DA0-410A-BED3-E0758BF250F3}"/>
    <dgm:cxn modelId="{29ACBFE0-19D2-4479-B0D3-EFE1827E6E4F}" srcId="{0DF1E6C5-799D-47FD-B131-A4FF101E3154}" destId="{FBFEB548-25D0-4643-9CEB-4D2E4A6B5EF7}" srcOrd="4" destOrd="0" parTransId="{411C531A-0C69-49AD-A32C-216D38899CC6}" sibTransId="{AD4768A9-0C4B-4EBB-BE3C-464F2D4ACBED}"/>
    <dgm:cxn modelId="{9162BB7F-CA0B-4CE2-9DAD-8341A08DA0DD}" type="presOf" srcId="{0DF1E6C5-799D-47FD-B131-A4FF101E3154}" destId="{A3C0D2FF-23DE-4ADF-A4D8-04CE019A3891}" srcOrd="0" destOrd="0" presId="urn:microsoft.com/office/officeart/2005/8/layout/hierarchy3"/>
    <dgm:cxn modelId="{31B900C6-FAB3-42A4-9597-BD84D8B2F703}" type="presOf" srcId="{E1C2D518-832C-4B02-BEA5-6952F28EBB66}" destId="{3D48083A-1670-431D-817C-9825A5B111CA}" srcOrd="0" destOrd="0" presId="urn:microsoft.com/office/officeart/2005/8/layout/hierarchy3"/>
    <dgm:cxn modelId="{70A11C1B-C011-4E14-8B0C-04C218968416}" type="presOf" srcId="{4073E378-6B68-468F-8124-57EA9B67BB45}" destId="{D9DEB2B4-7DC8-4A04-9736-9AEBCA77D719}" srcOrd="0" destOrd="0" presId="urn:microsoft.com/office/officeart/2005/8/layout/hierarchy3"/>
    <dgm:cxn modelId="{4F7B237B-CD8E-46DE-9008-503D072FBB63}" type="presOf" srcId="{411C531A-0C69-49AD-A32C-216D38899CC6}" destId="{0F663CE0-124C-49D1-BA20-F5723D61C607}" srcOrd="0" destOrd="0" presId="urn:microsoft.com/office/officeart/2005/8/layout/hierarchy3"/>
    <dgm:cxn modelId="{4465B0A8-E9DB-4561-93DA-DD550BAEF785}" srcId="{0DF1E6C5-799D-47FD-B131-A4FF101E3154}" destId="{D354D4AF-4438-4D28-A30D-45A2B89F421D}" srcOrd="3" destOrd="0" parTransId="{E356E882-5A38-4054-8F3B-E913CAAA6688}" sibTransId="{345654D5-880C-498E-AB0B-3C7C2CB1CDD6}"/>
    <dgm:cxn modelId="{B71234D8-4103-4F03-A326-6B0DFA2ACF3D}" type="presOf" srcId="{1752CCE7-77CA-419B-8BF0-D81D9C20F25B}" destId="{91501950-2A55-4E9C-82EA-4210E8498CA7}" srcOrd="0" destOrd="0" presId="urn:microsoft.com/office/officeart/2005/8/layout/hierarchy3"/>
    <dgm:cxn modelId="{B6623E66-B962-43A6-A091-60480AA8DDC1}" srcId="{0DF1E6C5-799D-47FD-B131-A4FF101E3154}" destId="{0E54E41B-0D15-4EFD-ABB5-81241932BDE3}" srcOrd="1" destOrd="0" parTransId="{4073E378-6B68-468F-8124-57EA9B67BB45}" sibTransId="{AEAA7D28-D30C-45FD-8206-5319DF5CB9E7}"/>
    <dgm:cxn modelId="{C345394F-4DC3-409D-9FC1-CAFDBB48C7D6}" type="presOf" srcId="{FBFEB548-25D0-4643-9CEB-4D2E4A6B5EF7}" destId="{E5377A58-D47A-4315-AA02-3B231B48D8CF}" srcOrd="0" destOrd="0" presId="urn:microsoft.com/office/officeart/2005/8/layout/hierarchy3"/>
    <dgm:cxn modelId="{7A45966C-3A0D-4FD0-97AD-52A31466D934}" type="presOf" srcId="{FCFDF17E-DB4C-44B3-A6B3-D4F7511734DD}" destId="{FEE2EE5F-14DB-49C7-8923-A2932D47BE8A}" srcOrd="0" destOrd="0" presId="urn:microsoft.com/office/officeart/2005/8/layout/hierarchy3"/>
    <dgm:cxn modelId="{3B046258-5BE8-4B3A-9F47-69046276A116}" type="presOf" srcId="{583E559A-C842-4244-8A7F-3EA872B89832}" destId="{91FB81F1-8530-41F5-85AA-F0BBFEE57985}" srcOrd="0" destOrd="0" presId="urn:microsoft.com/office/officeart/2005/8/layout/hierarchy3"/>
    <dgm:cxn modelId="{C040E2CE-8DF6-48FE-909A-3593DE432EC5}" type="presParOf" srcId="{3D48083A-1670-431D-817C-9825A5B111CA}" destId="{913AA9B7-5997-43AB-AE51-E4E799ECCFB4}" srcOrd="0" destOrd="0" presId="urn:microsoft.com/office/officeart/2005/8/layout/hierarchy3"/>
    <dgm:cxn modelId="{80716EF5-CBF3-46DB-AE77-9E14C6555736}" type="presParOf" srcId="{913AA9B7-5997-43AB-AE51-E4E799ECCFB4}" destId="{48D8BD24-C72D-4C75-9150-670131CD9FF3}" srcOrd="0" destOrd="0" presId="urn:microsoft.com/office/officeart/2005/8/layout/hierarchy3"/>
    <dgm:cxn modelId="{69BFBFB9-0A3A-4539-848D-618F15C79A04}" type="presParOf" srcId="{48D8BD24-C72D-4C75-9150-670131CD9FF3}" destId="{A3C0D2FF-23DE-4ADF-A4D8-04CE019A3891}" srcOrd="0" destOrd="0" presId="urn:microsoft.com/office/officeart/2005/8/layout/hierarchy3"/>
    <dgm:cxn modelId="{FA2DDA2B-A399-48CF-874F-B80551783198}" type="presParOf" srcId="{48D8BD24-C72D-4C75-9150-670131CD9FF3}" destId="{87A22F39-55AB-47C9-B07A-19C877DAEA56}" srcOrd="1" destOrd="0" presId="urn:microsoft.com/office/officeart/2005/8/layout/hierarchy3"/>
    <dgm:cxn modelId="{F645669F-5B7F-4BA1-96B6-3F6CC9111472}" type="presParOf" srcId="{913AA9B7-5997-43AB-AE51-E4E799ECCFB4}" destId="{64BA0AE8-7A58-4FFC-804A-0B45CA8E24FD}" srcOrd="1" destOrd="0" presId="urn:microsoft.com/office/officeart/2005/8/layout/hierarchy3"/>
    <dgm:cxn modelId="{A6FD05E7-CDF0-4000-89EB-35BC9423B031}" type="presParOf" srcId="{64BA0AE8-7A58-4FFC-804A-0B45CA8E24FD}" destId="{820A79EB-A7EC-4216-82CF-D6F059BEC93C}" srcOrd="0" destOrd="0" presId="urn:microsoft.com/office/officeart/2005/8/layout/hierarchy3"/>
    <dgm:cxn modelId="{E4C2A574-C7F1-4786-9F8B-FB9763485C67}" type="presParOf" srcId="{64BA0AE8-7A58-4FFC-804A-0B45CA8E24FD}" destId="{FC5B531C-23F6-42BA-8839-ABD43495176A}" srcOrd="1" destOrd="0" presId="urn:microsoft.com/office/officeart/2005/8/layout/hierarchy3"/>
    <dgm:cxn modelId="{0699D787-B2DA-463E-8C53-F8802BACED4D}" type="presParOf" srcId="{64BA0AE8-7A58-4FFC-804A-0B45CA8E24FD}" destId="{D9DEB2B4-7DC8-4A04-9736-9AEBCA77D719}" srcOrd="2" destOrd="0" presId="urn:microsoft.com/office/officeart/2005/8/layout/hierarchy3"/>
    <dgm:cxn modelId="{9692C24D-B6B6-4873-B2AE-68F04FC4EEDD}" type="presParOf" srcId="{64BA0AE8-7A58-4FFC-804A-0B45CA8E24FD}" destId="{01A958F9-C6FC-4487-A307-1EAEFB56C027}" srcOrd="3" destOrd="0" presId="urn:microsoft.com/office/officeart/2005/8/layout/hierarchy3"/>
    <dgm:cxn modelId="{E49AF4DB-DA40-4120-87BB-D56F6CF9D55F}" type="presParOf" srcId="{64BA0AE8-7A58-4FFC-804A-0B45CA8E24FD}" destId="{BBB774E4-A217-4F5F-80DC-AA72E01D797A}" srcOrd="4" destOrd="0" presId="urn:microsoft.com/office/officeart/2005/8/layout/hierarchy3"/>
    <dgm:cxn modelId="{63C49DA9-BD8E-4663-A1CA-4E5AB75E713E}" type="presParOf" srcId="{64BA0AE8-7A58-4FFC-804A-0B45CA8E24FD}" destId="{91501950-2A55-4E9C-82EA-4210E8498CA7}" srcOrd="5" destOrd="0" presId="urn:microsoft.com/office/officeart/2005/8/layout/hierarchy3"/>
    <dgm:cxn modelId="{DDC3FE5B-CAF7-4B0B-960E-F6E43BA956A6}" type="presParOf" srcId="{64BA0AE8-7A58-4FFC-804A-0B45CA8E24FD}" destId="{2C061ECD-F1F2-4D63-9915-E6042FEA6617}" srcOrd="6" destOrd="0" presId="urn:microsoft.com/office/officeart/2005/8/layout/hierarchy3"/>
    <dgm:cxn modelId="{D752408B-54FF-48F8-AB0D-335F740BCBE4}" type="presParOf" srcId="{64BA0AE8-7A58-4FFC-804A-0B45CA8E24FD}" destId="{35DD1EFB-6DEE-4B57-B055-6CC8B4A6E74A}" srcOrd="7" destOrd="0" presId="urn:microsoft.com/office/officeart/2005/8/layout/hierarchy3"/>
    <dgm:cxn modelId="{BF58CB4C-8765-4C56-BE70-6BB763B0A337}" type="presParOf" srcId="{64BA0AE8-7A58-4FFC-804A-0B45CA8E24FD}" destId="{0F663CE0-124C-49D1-BA20-F5723D61C607}" srcOrd="8" destOrd="0" presId="urn:microsoft.com/office/officeart/2005/8/layout/hierarchy3"/>
    <dgm:cxn modelId="{1BA06E86-25BA-404D-94C3-CBF66EFF9730}" type="presParOf" srcId="{64BA0AE8-7A58-4FFC-804A-0B45CA8E24FD}" destId="{E5377A58-D47A-4315-AA02-3B231B48D8CF}" srcOrd="9" destOrd="0" presId="urn:microsoft.com/office/officeart/2005/8/layout/hierarchy3"/>
    <dgm:cxn modelId="{A75DEE2B-6031-48DC-8BD6-B1618768AED7}" type="presParOf" srcId="{64BA0AE8-7A58-4FFC-804A-0B45CA8E24FD}" destId="{FEE2EE5F-14DB-49C7-8923-A2932D47BE8A}" srcOrd="10" destOrd="0" presId="urn:microsoft.com/office/officeart/2005/8/layout/hierarchy3"/>
    <dgm:cxn modelId="{DA45F27D-B8A4-442E-9C2E-906CD4871B91}" type="presParOf" srcId="{64BA0AE8-7A58-4FFC-804A-0B45CA8E24FD}" destId="{91FB81F1-8530-41F5-85AA-F0BBFEE57985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C95E5-4777-4E2B-B34B-4CC302CF091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728AB4E-76A1-4FE0-A459-52DBFDA0DDFA}">
      <dgm:prSet phldrT="[Текст]"/>
      <dgm:spPr/>
      <dgm:t>
        <a:bodyPr/>
        <a:lstStyle/>
        <a:p>
          <a:r>
            <a:rPr lang="ru-RU" dirty="0" smtClean="0"/>
            <a:t>Алямовский Василий Викторович</a:t>
          </a:r>
          <a:endParaRPr lang="ru-RU" dirty="0"/>
        </a:p>
      </dgm:t>
    </dgm:pt>
    <dgm:pt modelId="{E249171C-9E9C-4A16-9EFD-C2C61A78B6A8}" type="parTrans" cxnId="{6CE53895-D838-46F9-99AA-57FC24FF3F87}">
      <dgm:prSet/>
      <dgm:spPr/>
      <dgm:t>
        <a:bodyPr/>
        <a:lstStyle/>
        <a:p>
          <a:endParaRPr lang="ru-RU"/>
        </a:p>
      </dgm:t>
    </dgm:pt>
    <dgm:pt modelId="{6023E912-8527-44D2-9890-AE785098C952}" type="sibTrans" cxnId="{6CE53895-D838-46F9-99AA-57FC24FF3F87}">
      <dgm:prSet/>
      <dgm:spPr/>
      <dgm:t>
        <a:bodyPr/>
        <a:lstStyle/>
        <a:p>
          <a:endParaRPr lang="ru-RU"/>
        </a:p>
      </dgm:t>
    </dgm:pt>
    <dgm:pt modelId="{D5CFEBE4-7C2A-4424-8B31-CBF0A6070549}">
      <dgm:prSet phldrT="[Текст]"/>
      <dgm:spPr/>
      <dgm:t>
        <a:bodyPr/>
        <a:lstStyle/>
        <a:p>
          <a:r>
            <a:rPr lang="ru-RU" dirty="0" smtClean="0"/>
            <a:t>Артюхов Иван Павлович</a:t>
          </a:r>
          <a:endParaRPr lang="ru-RU" dirty="0"/>
        </a:p>
      </dgm:t>
    </dgm:pt>
    <dgm:pt modelId="{888937E0-01DF-410B-A308-47C11EF27DD7}" type="parTrans" cxnId="{52EFE14E-0188-4FF7-9D68-6BE9FF6573F7}">
      <dgm:prSet/>
      <dgm:spPr/>
      <dgm:t>
        <a:bodyPr/>
        <a:lstStyle/>
        <a:p>
          <a:endParaRPr lang="ru-RU"/>
        </a:p>
      </dgm:t>
    </dgm:pt>
    <dgm:pt modelId="{22C65C20-1FE6-443B-8EBD-D3D2F1545E74}" type="sibTrans" cxnId="{52EFE14E-0188-4FF7-9D68-6BE9FF6573F7}">
      <dgm:prSet/>
      <dgm:spPr/>
      <dgm:t>
        <a:bodyPr/>
        <a:lstStyle/>
        <a:p>
          <a:endParaRPr lang="ru-RU"/>
        </a:p>
      </dgm:t>
    </dgm:pt>
    <dgm:pt modelId="{4EFA4BE9-0C65-4606-8FBE-C0AB0F9BB431}">
      <dgm:prSet phldrT="[Текст]"/>
      <dgm:spPr/>
      <dgm:t>
        <a:bodyPr/>
        <a:lstStyle/>
        <a:p>
          <a:r>
            <a:rPr lang="ru-RU" dirty="0" smtClean="0"/>
            <a:t>Родиков Михаил Владимирович</a:t>
          </a:r>
          <a:endParaRPr lang="ru-RU" dirty="0"/>
        </a:p>
      </dgm:t>
    </dgm:pt>
    <dgm:pt modelId="{748F2B9F-1D9A-4E75-8FDD-3E138B2C67E3}" type="parTrans" cxnId="{E0975F43-7E34-46B4-9A5A-5CFE11E36647}">
      <dgm:prSet/>
      <dgm:spPr/>
      <dgm:t>
        <a:bodyPr/>
        <a:lstStyle/>
        <a:p>
          <a:endParaRPr lang="ru-RU"/>
        </a:p>
      </dgm:t>
    </dgm:pt>
    <dgm:pt modelId="{C3FA2785-78DA-4A71-9080-C1A89D0996BE}" type="sibTrans" cxnId="{E0975F43-7E34-46B4-9A5A-5CFE11E36647}">
      <dgm:prSet/>
      <dgm:spPr/>
      <dgm:t>
        <a:bodyPr/>
        <a:lstStyle/>
        <a:p>
          <a:endParaRPr lang="ru-RU"/>
        </a:p>
      </dgm:t>
    </dgm:pt>
    <dgm:pt modelId="{FEA6A728-A3BC-4BB1-A13A-6B4F313DFA54}" type="pres">
      <dgm:prSet presAssocID="{A2BC95E5-4777-4E2B-B34B-4CC302CF09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C88ED-93D0-415E-AC25-004B480EEF3D}" type="pres">
      <dgm:prSet presAssocID="{B728AB4E-76A1-4FE0-A459-52DBFDA0DDFA}" presName="parentLin" presStyleCnt="0"/>
      <dgm:spPr/>
    </dgm:pt>
    <dgm:pt modelId="{1C29E3F6-568D-4FAA-B46B-FF55E12D4EC9}" type="pres">
      <dgm:prSet presAssocID="{B728AB4E-76A1-4FE0-A459-52DBFDA0DDF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B8AFD2-5633-4FE7-A8D0-EC42D1640D94}" type="pres">
      <dgm:prSet presAssocID="{B728AB4E-76A1-4FE0-A459-52DBFDA0DD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36B31-0556-4EBD-95A0-2EB2B5E205F6}" type="pres">
      <dgm:prSet presAssocID="{B728AB4E-76A1-4FE0-A459-52DBFDA0DDFA}" presName="negativeSpace" presStyleCnt="0"/>
      <dgm:spPr/>
    </dgm:pt>
    <dgm:pt modelId="{B52722C3-FBCA-48E2-B7EC-ED637C0CA479}" type="pres">
      <dgm:prSet presAssocID="{B728AB4E-76A1-4FE0-A459-52DBFDA0DDFA}" presName="childText" presStyleLbl="conFgAcc1" presStyleIdx="0" presStyleCnt="3">
        <dgm:presLayoutVars>
          <dgm:bulletEnabled val="1"/>
        </dgm:presLayoutVars>
      </dgm:prSet>
      <dgm:spPr/>
    </dgm:pt>
    <dgm:pt modelId="{A28D5EC6-58E5-47D3-9E80-52F8E1DEDCE0}" type="pres">
      <dgm:prSet presAssocID="{6023E912-8527-44D2-9890-AE785098C952}" presName="spaceBetweenRectangles" presStyleCnt="0"/>
      <dgm:spPr/>
    </dgm:pt>
    <dgm:pt modelId="{F7B2D130-D6E4-4AE3-AF76-BDFD87C0FF03}" type="pres">
      <dgm:prSet presAssocID="{D5CFEBE4-7C2A-4424-8B31-CBF0A6070549}" presName="parentLin" presStyleCnt="0"/>
      <dgm:spPr/>
    </dgm:pt>
    <dgm:pt modelId="{20D259BB-C815-4F21-BD79-345A85BA612E}" type="pres">
      <dgm:prSet presAssocID="{D5CFEBE4-7C2A-4424-8B31-CBF0A60705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BC27E8-50D6-4611-B922-786291A6F383}" type="pres">
      <dgm:prSet presAssocID="{D5CFEBE4-7C2A-4424-8B31-CBF0A60705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9B757-C3AF-4D89-86C7-3E9BC2588204}" type="pres">
      <dgm:prSet presAssocID="{D5CFEBE4-7C2A-4424-8B31-CBF0A6070549}" presName="negativeSpace" presStyleCnt="0"/>
      <dgm:spPr/>
    </dgm:pt>
    <dgm:pt modelId="{2D7601F3-0FED-47B2-A5B9-B535DAB1B60C}" type="pres">
      <dgm:prSet presAssocID="{D5CFEBE4-7C2A-4424-8B31-CBF0A6070549}" presName="childText" presStyleLbl="conFgAcc1" presStyleIdx="1" presStyleCnt="3">
        <dgm:presLayoutVars>
          <dgm:bulletEnabled val="1"/>
        </dgm:presLayoutVars>
      </dgm:prSet>
      <dgm:spPr/>
    </dgm:pt>
    <dgm:pt modelId="{655757D3-9FB3-4E65-85D0-8A0704F56045}" type="pres">
      <dgm:prSet presAssocID="{22C65C20-1FE6-443B-8EBD-D3D2F1545E74}" presName="spaceBetweenRectangles" presStyleCnt="0"/>
      <dgm:spPr/>
    </dgm:pt>
    <dgm:pt modelId="{A1CA00B5-D6B2-4019-B798-DC485D6D4774}" type="pres">
      <dgm:prSet presAssocID="{4EFA4BE9-0C65-4606-8FBE-C0AB0F9BB431}" presName="parentLin" presStyleCnt="0"/>
      <dgm:spPr/>
    </dgm:pt>
    <dgm:pt modelId="{BCCF9DCE-6667-42A9-97E2-BD2CDB201D07}" type="pres">
      <dgm:prSet presAssocID="{4EFA4BE9-0C65-4606-8FBE-C0AB0F9BB43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1073A3D-AD16-45A4-8E5F-15B54CA38A3F}" type="pres">
      <dgm:prSet presAssocID="{4EFA4BE9-0C65-4606-8FBE-C0AB0F9BB43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D3B4-4327-4FB8-8929-A38B5ABA0A16}" type="pres">
      <dgm:prSet presAssocID="{4EFA4BE9-0C65-4606-8FBE-C0AB0F9BB431}" presName="negativeSpace" presStyleCnt="0"/>
      <dgm:spPr/>
    </dgm:pt>
    <dgm:pt modelId="{AE3BC911-BAAB-4277-9318-3CF324D61D9C}" type="pres">
      <dgm:prSet presAssocID="{4EFA4BE9-0C65-4606-8FBE-C0AB0F9BB4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E53895-D838-46F9-99AA-57FC24FF3F87}" srcId="{A2BC95E5-4777-4E2B-B34B-4CC302CF091C}" destId="{B728AB4E-76A1-4FE0-A459-52DBFDA0DDFA}" srcOrd="0" destOrd="0" parTransId="{E249171C-9E9C-4A16-9EFD-C2C61A78B6A8}" sibTransId="{6023E912-8527-44D2-9890-AE785098C952}"/>
    <dgm:cxn modelId="{EB9AF0CA-FBBE-453A-A36A-3061C8D376CA}" type="presOf" srcId="{D5CFEBE4-7C2A-4424-8B31-CBF0A6070549}" destId="{20D259BB-C815-4F21-BD79-345A85BA612E}" srcOrd="0" destOrd="0" presId="urn:microsoft.com/office/officeart/2005/8/layout/list1"/>
    <dgm:cxn modelId="{21C5BCCE-D4DB-46DD-9CBB-FF68626CA54A}" type="presOf" srcId="{A2BC95E5-4777-4E2B-B34B-4CC302CF091C}" destId="{FEA6A728-A3BC-4BB1-A13A-6B4F313DFA54}" srcOrd="0" destOrd="0" presId="urn:microsoft.com/office/officeart/2005/8/layout/list1"/>
    <dgm:cxn modelId="{52EFE14E-0188-4FF7-9D68-6BE9FF6573F7}" srcId="{A2BC95E5-4777-4E2B-B34B-4CC302CF091C}" destId="{D5CFEBE4-7C2A-4424-8B31-CBF0A6070549}" srcOrd="1" destOrd="0" parTransId="{888937E0-01DF-410B-A308-47C11EF27DD7}" sibTransId="{22C65C20-1FE6-443B-8EBD-D3D2F1545E74}"/>
    <dgm:cxn modelId="{410B2B68-2C61-437C-A113-2560B1570149}" type="presOf" srcId="{D5CFEBE4-7C2A-4424-8B31-CBF0A6070549}" destId="{68BC27E8-50D6-4611-B922-786291A6F383}" srcOrd="1" destOrd="0" presId="urn:microsoft.com/office/officeart/2005/8/layout/list1"/>
    <dgm:cxn modelId="{B38B4122-2EA6-45BF-A79D-8563E83E665C}" type="presOf" srcId="{4EFA4BE9-0C65-4606-8FBE-C0AB0F9BB431}" destId="{BCCF9DCE-6667-42A9-97E2-BD2CDB201D07}" srcOrd="0" destOrd="0" presId="urn:microsoft.com/office/officeart/2005/8/layout/list1"/>
    <dgm:cxn modelId="{E0975F43-7E34-46B4-9A5A-5CFE11E36647}" srcId="{A2BC95E5-4777-4E2B-B34B-4CC302CF091C}" destId="{4EFA4BE9-0C65-4606-8FBE-C0AB0F9BB431}" srcOrd="2" destOrd="0" parTransId="{748F2B9F-1D9A-4E75-8FDD-3E138B2C67E3}" sibTransId="{C3FA2785-78DA-4A71-9080-C1A89D0996BE}"/>
    <dgm:cxn modelId="{387F7CD3-0778-47EE-83D1-EE5C9289DFD2}" type="presOf" srcId="{4EFA4BE9-0C65-4606-8FBE-C0AB0F9BB431}" destId="{51073A3D-AD16-45A4-8E5F-15B54CA38A3F}" srcOrd="1" destOrd="0" presId="urn:microsoft.com/office/officeart/2005/8/layout/list1"/>
    <dgm:cxn modelId="{61EABFD4-1153-4D42-93F9-773FFB441502}" type="presOf" srcId="{B728AB4E-76A1-4FE0-A459-52DBFDA0DDFA}" destId="{F4B8AFD2-5633-4FE7-A8D0-EC42D1640D94}" srcOrd="1" destOrd="0" presId="urn:microsoft.com/office/officeart/2005/8/layout/list1"/>
    <dgm:cxn modelId="{02FB63C0-3624-43A5-B6DD-538C8FF48C27}" type="presOf" srcId="{B728AB4E-76A1-4FE0-A459-52DBFDA0DDFA}" destId="{1C29E3F6-568D-4FAA-B46B-FF55E12D4EC9}" srcOrd="0" destOrd="0" presId="urn:microsoft.com/office/officeart/2005/8/layout/list1"/>
    <dgm:cxn modelId="{21F55626-E488-42F6-AE98-5132C797478A}" type="presParOf" srcId="{FEA6A728-A3BC-4BB1-A13A-6B4F313DFA54}" destId="{6CCC88ED-93D0-415E-AC25-004B480EEF3D}" srcOrd="0" destOrd="0" presId="urn:microsoft.com/office/officeart/2005/8/layout/list1"/>
    <dgm:cxn modelId="{6A758DEB-2FD9-46BE-92E4-C935C8676BFE}" type="presParOf" srcId="{6CCC88ED-93D0-415E-AC25-004B480EEF3D}" destId="{1C29E3F6-568D-4FAA-B46B-FF55E12D4EC9}" srcOrd="0" destOrd="0" presId="urn:microsoft.com/office/officeart/2005/8/layout/list1"/>
    <dgm:cxn modelId="{67DFC303-2A20-4970-BE43-16BAFF72CDDF}" type="presParOf" srcId="{6CCC88ED-93D0-415E-AC25-004B480EEF3D}" destId="{F4B8AFD2-5633-4FE7-A8D0-EC42D1640D94}" srcOrd="1" destOrd="0" presId="urn:microsoft.com/office/officeart/2005/8/layout/list1"/>
    <dgm:cxn modelId="{3F74AFAC-1EFD-4CC2-A201-898E1EB4F4D8}" type="presParOf" srcId="{FEA6A728-A3BC-4BB1-A13A-6B4F313DFA54}" destId="{BB436B31-0556-4EBD-95A0-2EB2B5E205F6}" srcOrd="1" destOrd="0" presId="urn:microsoft.com/office/officeart/2005/8/layout/list1"/>
    <dgm:cxn modelId="{D18B738A-AD4E-42AA-BB96-21CAD13BCA01}" type="presParOf" srcId="{FEA6A728-A3BC-4BB1-A13A-6B4F313DFA54}" destId="{B52722C3-FBCA-48E2-B7EC-ED637C0CA479}" srcOrd="2" destOrd="0" presId="urn:microsoft.com/office/officeart/2005/8/layout/list1"/>
    <dgm:cxn modelId="{5C1593B1-9783-4A63-8424-AF3E31616C26}" type="presParOf" srcId="{FEA6A728-A3BC-4BB1-A13A-6B4F313DFA54}" destId="{A28D5EC6-58E5-47D3-9E80-52F8E1DEDCE0}" srcOrd="3" destOrd="0" presId="urn:microsoft.com/office/officeart/2005/8/layout/list1"/>
    <dgm:cxn modelId="{48406E04-A76B-4196-89B2-12D2B20EAEDA}" type="presParOf" srcId="{FEA6A728-A3BC-4BB1-A13A-6B4F313DFA54}" destId="{F7B2D130-D6E4-4AE3-AF76-BDFD87C0FF03}" srcOrd="4" destOrd="0" presId="urn:microsoft.com/office/officeart/2005/8/layout/list1"/>
    <dgm:cxn modelId="{6ADB740F-8E92-4C9E-9AAD-CCF5E29DB4F1}" type="presParOf" srcId="{F7B2D130-D6E4-4AE3-AF76-BDFD87C0FF03}" destId="{20D259BB-C815-4F21-BD79-345A85BA612E}" srcOrd="0" destOrd="0" presId="urn:microsoft.com/office/officeart/2005/8/layout/list1"/>
    <dgm:cxn modelId="{4475A24A-7917-45D6-B2B3-2FB628E0D9FC}" type="presParOf" srcId="{F7B2D130-D6E4-4AE3-AF76-BDFD87C0FF03}" destId="{68BC27E8-50D6-4611-B922-786291A6F383}" srcOrd="1" destOrd="0" presId="urn:microsoft.com/office/officeart/2005/8/layout/list1"/>
    <dgm:cxn modelId="{716E172B-A4CE-4832-BA44-F82A7F7B29B2}" type="presParOf" srcId="{FEA6A728-A3BC-4BB1-A13A-6B4F313DFA54}" destId="{6B99B757-C3AF-4D89-86C7-3E9BC2588204}" srcOrd="5" destOrd="0" presId="urn:microsoft.com/office/officeart/2005/8/layout/list1"/>
    <dgm:cxn modelId="{4F8AE18B-1401-4A22-ABBF-43EBAF6DEA71}" type="presParOf" srcId="{FEA6A728-A3BC-4BB1-A13A-6B4F313DFA54}" destId="{2D7601F3-0FED-47B2-A5B9-B535DAB1B60C}" srcOrd="6" destOrd="0" presId="urn:microsoft.com/office/officeart/2005/8/layout/list1"/>
    <dgm:cxn modelId="{FD62F9CA-00D3-41E5-B57D-864000379662}" type="presParOf" srcId="{FEA6A728-A3BC-4BB1-A13A-6B4F313DFA54}" destId="{655757D3-9FB3-4E65-85D0-8A0704F56045}" srcOrd="7" destOrd="0" presId="urn:microsoft.com/office/officeart/2005/8/layout/list1"/>
    <dgm:cxn modelId="{AB6387D6-70B9-4E26-9E98-5213E73678DF}" type="presParOf" srcId="{FEA6A728-A3BC-4BB1-A13A-6B4F313DFA54}" destId="{A1CA00B5-D6B2-4019-B798-DC485D6D4774}" srcOrd="8" destOrd="0" presId="urn:microsoft.com/office/officeart/2005/8/layout/list1"/>
    <dgm:cxn modelId="{7E973E95-3116-4DB5-9EA6-3D4EF74D9677}" type="presParOf" srcId="{A1CA00B5-D6B2-4019-B798-DC485D6D4774}" destId="{BCCF9DCE-6667-42A9-97E2-BD2CDB201D07}" srcOrd="0" destOrd="0" presId="urn:microsoft.com/office/officeart/2005/8/layout/list1"/>
    <dgm:cxn modelId="{95A6EC2B-78EC-44BF-8274-BC86DEA31200}" type="presParOf" srcId="{A1CA00B5-D6B2-4019-B798-DC485D6D4774}" destId="{51073A3D-AD16-45A4-8E5F-15B54CA38A3F}" srcOrd="1" destOrd="0" presId="urn:microsoft.com/office/officeart/2005/8/layout/list1"/>
    <dgm:cxn modelId="{23A0B56E-B240-4B5D-A8E4-A50A671D586F}" type="presParOf" srcId="{FEA6A728-A3BC-4BB1-A13A-6B4F313DFA54}" destId="{DD3AD3B4-4327-4FB8-8929-A38B5ABA0A16}" srcOrd="9" destOrd="0" presId="urn:microsoft.com/office/officeart/2005/8/layout/list1"/>
    <dgm:cxn modelId="{CB39480B-618B-4883-919C-9F7C732B7CF9}" type="presParOf" srcId="{FEA6A728-A3BC-4BB1-A13A-6B4F313DFA54}" destId="{AE3BC911-BAAB-4277-9318-3CF324D61D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621213-11AD-4C97-B503-470FF188AA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E3CE6C-E2D5-4FAB-A4F8-92CE5F911F7F}">
      <dgm:prSet/>
      <dgm:spPr/>
      <dgm:t>
        <a:bodyPr/>
        <a:lstStyle/>
        <a:p>
          <a:r>
            <a:rPr lang="ru-RU" dirty="0" smtClean="0"/>
            <a:t>Кафедра-клиника стоматологии ИПО</a:t>
          </a:r>
          <a:endParaRPr lang="ru-RU" dirty="0"/>
        </a:p>
      </dgm:t>
    </dgm:pt>
    <dgm:pt modelId="{1878CF3C-569D-4421-8E8F-0BBEEDFEAB24}" type="parTrans" cxnId="{6C3FCC83-59BF-47A0-9284-ACD5C592145F}">
      <dgm:prSet/>
      <dgm:spPr/>
      <dgm:t>
        <a:bodyPr/>
        <a:lstStyle/>
        <a:p>
          <a:endParaRPr lang="ru-RU"/>
        </a:p>
      </dgm:t>
    </dgm:pt>
    <dgm:pt modelId="{B16AD5CF-0D50-4CFD-AF28-07D884B494CA}" type="sibTrans" cxnId="{6C3FCC83-59BF-47A0-9284-ACD5C592145F}">
      <dgm:prSet/>
      <dgm:spPr/>
      <dgm:t>
        <a:bodyPr/>
        <a:lstStyle/>
        <a:p>
          <a:endParaRPr lang="ru-RU"/>
        </a:p>
      </dgm:t>
    </dgm:pt>
    <dgm:pt modelId="{1BBADCE7-F297-4AAA-8613-7B4531863ABA}">
      <dgm:prSet/>
      <dgm:spPr/>
      <dgm:t>
        <a:bodyPr/>
        <a:lstStyle/>
        <a:p>
          <a:r>
            <a:rPr lang="ru-RU" dirty="0" smtClean="0"/>
            <a:t>Кафедра-клиника ортопедической стоматологии</a:t>
          </a:r>
          <a:endParaRPr lang="ru-RU" dirty="0"/>
        </a:p>
      </dgm:t>
    </dgm:pt>
    <dgm:pt modelId="{D25C8B56-4011-469E-8DEF-C145BF48C149}" type="parTrans" cxnId="{CF905ABE-3D47-4F05-BF5D-1F0EF9CC95BA}">
      <dgm:prSet/>
      <dgm:spPr/>
      <dgm:t>
        <a:bodyPr/>
        <a:lstStyle/>
        <a:p>
          <a:endParaRPr lang="ru-RU"/>
        </a:p>
      </dgm:t>
    </dgm:pt>
    <dgm:pt modelId="{C24140AF-5CBB-4C26-BD71-E5A166E1DBDA}" type="sibTrans" cxnId="{CF905ABE-3D47-4F05-BF5D-1F0EF9CC95BA}">
      <dgm:prSet/>
      <dgm:spPr/>
      <dgm:t>
        <a:bodyPr/>
        <a:lstStyle/>
        <a:p>
          <a:endParaRPr lang="ru-RU"/>
        </a:p>
      </dgm:t>
    </dgm:pt>
    <dgm:pt modelId="{CA2D2DF7-07BE-4F35-9CE4-56D22EA86E3F}" type="pres">
      <dgm:prSet presAssocID="{D3621213-11AD-4C97-B503-470FF188AA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D05807-0DE4-4527-850F-4B5D1637BC4C}" type="pres">
      <dgm:prSet presAssocID="{0EE3CE6C-E2D5-4FAB-A4F8-92CE5F911F7F}" presName="node" presStyleLbl="node1" presStyleIdx="0" presStyleCnt="2" custScaleX="369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1FD90-41CB-4121-B274-F847FD3BAF54}" type="pres">
      <dgm:prSet presAssocID="{B16AD5CF-0D50-4CFD-AF28-07D884B494CA}" presName="sibTrans" presStyleCnt="0"/>
      <dgm:spPr/>
    </dgm:pt>
    <dgm:pt modelId="{FD4E7638-788B-4F06-AF7D-6BF93FC0AC72}" type="pres">
      <dgm:prSet presAssocID="{1BBADCE7-F297-4AAA-8613-7B4531863ABA}" presName="node" presStyleLbl="node1" presStyleIdx="1" presStyleCnt="2" custScaleX="371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BAEE1E-0A0F-4047-BF05-9A671D461546}" type="presOf" srcId="{1BBADCE7-F297-4AAA-8613-7B4531863ABA}" destId="{FD4E7638-788B-4F06-AF7D-6BF93FC0AC72}" srcOrd="0" destOrd="0" presId="urn:microsoft.com/office/officeart/2005/8/layout/default"/>
    <dgm:cxn modelId="{CF905ABE-3D47-4F05-BF5D-1F0EF9CC95BA}" srcId="{D3621213-11AD-4C97-B503-470FF188AAFA}" destId="{1BBADCE7-F297-4AAA-8613-7B4531863ABA}" srcOrd="1" destOrd="0" parTransId="{D25C8B56-4011-469E-8DEF-C145BF48C149}" sibTransId="{C24140AF-5CBB-4C26-BD71-E5A166E1DBDA}"/>
    <dgm:cxn modelId="{362AA06A-1B90-45A1-81B9-1FF7977593C8}" type="presOf" srcId="{D3621213-11AD-4C97-B503-470FF188AAFA}" destId="{CA2D2DF7-07BE-4F35-9CE4-56D22EA86E3F}" srcOrd="0" destOrd="0" presId="urn:microsoft.com/office/officeart/2005/8/layout/default"/>
    <dgm:cxn modelId="{A24C1EB9-1EA4-4467-8FE4-88523F854666}" type="presOf" srcId="{0EE3CE6C-E2D5-4FAB-A4F8-92CE5F911F7F}" destId="{01D05807-0DE4-4527-850F-4B5D1637BC4C}" srcOrd="0" destOrd="0" presId="urn:microsoft.com/office/officeart/2005/8/layout/default"/>
    <dgm:cxn modelId="{6C3FCC83-59BF-47A0-9284-ACD5C592145F}" srcId="{D3621213-11AD-4C97-B503-470FF188AAFA}" destId="{0EE3CE6C-E2D5-4FAB-A4F8-92CE5F911F7F}" srcOrd="0" destOrd="0" parTransId="{1878CF3C-569D-4421-8E8F-0BBEEDFEAB24}" sibTransId="{B16AD5CF-0D50-4CFD-AF28-07D884B494CA}"/>
    <dgm:cxn modelId="{92769EB0-EDFD-4ECF-8EC0-DBFAB73115BC}" type="presParOf" srcId="{CA2D2DF7-07BE-4F35-9CE4-56D22EA86E3F}" destId="{01D05807-0DE4-4527-850F-4B5D1637BC4C}" srcOrd="0" destOrd="0" presId="urn:microsoft.com/office/officeart/2005/8/layout/default"/>
    <dgm:cxn modelId="{C549E29E-5800-4118-AE9A-7D5610568C30}" type="presParOf" srcId="{CA2D2DF7-07BE-4F35-9CE4-56D22EA86E3F}" destId="{3761FD90-41CB-4121-B274-F847FD3BAF54}" srcOrd="1" destOrd="0" presId="urn:microsoft.com/office/officeart/2005/8/layout/default"/>
    <dgm:cxn modelId="{F3904F93-908C-47AC-8597-75093E5C6346}" type="presParOf" srcId="{CA2D2DF7-07BE-4F35-9CE4-56D22EA86E3F}" destId="{FD4E7638-788B-4F06-AF7D-6BF93FC0AC7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1B2D95-A00D-4432-AF7F-80C7506ACEF0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CEDEF7B-EC2F-47A8-A69A-618D48896803}">
      <dgm:prSet phldrT="[Текст]" custT="1"/>
      <dgm:spPr/>
      <dgm:t>
        <a:bodyPr/>
        <a:lstStyle/>
        <a:p>
          <a:r>
            <a:rPr lang="ru-RU" sz="2400" dirty="0" smtClean="0"/>
            <a:t>Ученые советы факультетов (институтов):</a:t>
          </a:r>
          <a:endParaRPr lang="ru-RU" sz="2400" dirty="0"/>
        </a:p>
      </dgm:t>
    </dgm:pt>
    <dgm:pt modelId="{E0F511EA-E9AC-431B-B1BC-21C4A12ED13B}" type="parTrans" cxnId="{165676EC-0544-4191-9502-DB2A59E7830D}">
      <dgm:prSet/>
      <dgm:spPr/>
      <dgm:t>
        <a:bodyPr/>
        <a:lstStyle/>
        <a:p>
          <a:endParaRPr lang="ru-RU" sz="1400"/>
        </a:p>
      </dgm:t>
    </dgm:pt>
    <dgm:pt modelId="{F761B1B7-800C-4EB5-A040-1C49753683A1}" type="sibTrans" cxnId="{165676EC-0544-4191-9502-DB2A59E7830D}">
      <dgm:prSet/>
      <dgm:spPr/>
      <dgm:t>
        <a:bodyPr/>
        <a:lstStyle/>
        <a:p>
          <a:endParaRPr lang="ru-RU" sz="1400"/>
        </a:p>
      </dgm:t>
    </dgm:pt>
    <dgm:pt modelId="{FF33E899-5A8A-41FC-AD73-74D87DB5FE04}">
      <dgm:prSet phldrT="[Текст]" custT="1"/>
      <dgm:spPr/>
      <dgm:t>
        <a:bodyPr/>
        <a:lstStyle/>
        <a:p>
          <a:r>
            <a:rPr lang="ru-RU" sz="3600" dirty="0" smtClean="0"/>
            <a:t>Лечебный факультет</a:t>
          </a:r>
          <a:endParaRPr lang="ru-RU" sz="3600" dirty="0"/>
        </a:p>
      </dgm:t>
    </dgm:pt>
    <dgm:pt modelId="{EB0ECC9F-97DE-4C85-9E4E-99CE5B36053E}" type="parTrans" cxnId="{83F921E2-CDB0-4806-8184-55E40DCDF3D2}">
      <dgm:prSet/>
      <dgm:spPr/>
      <dgm:t>
        <a:bodyPr/>
        <a:lstStyle/>
        <a:p>
          <a:endParaRPr lang="ru-RU" sz="1400"/>
        </a:p>
      </dgm:t>
    </dgm:pt>
    <dgm:pt modelId="{6A28ABB0-0021-427B-822A-E4EE4DA482A6}" type="sibTrans" cxnId="{83F921E2-CDB0-4806-8184-55E40DCDF3D2}">
      <dgm:prSet/>
      <dgm:spPr/>
      <dgm:t>
        <a:bodyPr/>
        <a:lstStyle/>
        <a:p>
          <a:endParaRPr lang="ru-RU" sz="1400"/>
        </a:p>
      </dgm:t>
    </dgm:pt>
    <dgm:pt modelId="{12D52050-DEAB-4327-AD09-13A392579F7B}">
      <dgm:prSet phldrT="[Текст]" custT="1"/>
      <dgm:spPr/>
      <dgm:t>
        <a:bodyPr/>
        <a:lstStyle/>
        <a:p>
          <a:r>
            <a:rPr lang="ru-RU" sz="3600" dirty="0" smtClean="0"/>
            <a:t>Институт последипломного образования</a:t>
          </a:r>
          <a:endParaRPr lang="ru-RU" sz="3600" dirty="0"/>
        </a:p>
      </dgm:t>
    </dgm:pt>
    <dgm:pt modelId="{9F906F58-C154-4AF6-A98F-8CC460408A45}" type="parTrans" cxnId="{1C4900C4-7278-4516-B14B-BA6B31798A0D}">
      <dgm:prSet/>
      <dgm:spPr/>
      <dgm:t>
        <a:bodyPr/>
        <a:lstStyle/>
        <a:p>
          <a:endParaRPr lang="ru-RU" sz="1400"/>
        </a:p>
      </dgm:t>
    </dgm:pt>
    <dgm:pt modelId="{8FBCE058-1AE0-40B9-9913-EBD17393B679}" type="sibTrans" cxnId="{1C4900C4-7278-4516-B14B-BA6B31798A0D}">
      <dgm:prSet/>
      <dgm:spPr/>
      <dgm:t>
        <a:bodyPr/>
        <a:lstStyle/>
        <a:p>
          <a:endParaRPr lang="ru-RU" sz="1400"/>
        </a:p>
      </dgm:t>
    </dgm:pt>
    <dgm:pt modelId="{3556CB66-0B2C-41CE-B837-895CD9D291F9}">
      <dgm:prSet phldrT="[Текст]" custT="1"/>
      <dgm:spPr/>
      <dgm:t>
        <a:bodyPr/>
        <a:lstStyle/>
        <a:p>
          <a:endParaRPr lang="ru-RU" sz="3600" dirty="0"/>
        </a:p>
      </dgm:t>
    </dgm:pt>
    <dgm:pt modelId="{5AAD29EA-A89A-41D1-A16D-5330DC41275F}" type="parTrans" cxnId="{072DBA30-4781-4636-9283-3B7619BE7CBB}">
      <dgm:prSet/>
      <dgm:spPr/>
      <dgm:t>
        <a:bodyPr/>
        <a:lstStyle/>
        <a:p>
          <a:endParaRPr lang="ru-RU" sz="1400"/>
        </a:p>
      </dgm:t>
    </dgm:pt>
    <dgm:pt modelId="{6C8EC81F-4BAE-46F8-895A-FDF1FE9E5F16}" type="sibTrans" cxnId="{072DBA30-4781-4636-9283-3B7619BE7CBB}">
      <dgm:prSet/>
      <dgm:spPr/>
      <dgm:t>
        <a:bodyPr/>
        <a:lstStyle/>
        <a:p>
          <a:endParaRPr lang="ru-RU" sz="1400"/>
        </a:p>
      </dgm:t>
    </dgm:pt>
    <dgm:pt modelId="{20A58898-15FE-44A7-BB05-F8FD47856D3F}" type="pres">
      <dgm:prSet presAssocID="{141B2D95-A00D-4432-AF7F-80C7506ACE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1932F-6235-483D-A205-5A2AD54DCC6B}" type="pres">
      <dgm:prSet presAssocID="{DCEDEF7B-EC2F-47A8-A69A-618D488968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F3F2C-CBBA-475A-B30A-910258D85B61}" type="pres">
      <dgm:prSet presAssocID="{DCEDEF7B-EC2F-47A8-A69A-618D488968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921E2-CDB0-4806-8184-55E40DCDF3D2}" srcId="{DCEDEF7B-EC2F-47A8-A69A-618D48896803}" destId="{FF33E899-5A8A-41FC-AD73-74D87DB5FE04}" srcOrd="0" destOrd="0" parTransId="{EB0ECC9F-97DE-4C85-9E4E-99CE5B36053E}" sibTransId="{6A28ABB0-0021-427B-822A-E4EE4DA482A6}"/>
    <dgm:cxn modelId="{072DBA30-4781-4636-9283-3B7619BE7CBB}" srcId="{DCEDEF7B-EC2F-47A8-A69A-618D48896803}" destId="{3556CB66-0B2C-41CE-B837-895CD9D291F9}" srcOrd="2" destOrd="0" parTransId="{5AAD29EA-A89A-41D1-A16D-5330DC41275F}" sibTransId="{6C8EC81F-4BAE-46F8-895A-FDF1FE9E5F16}"/>
    <dgm:cxn modelId="{3888F24D-152F-4A96-9322-099D21D7289D}" type="presOf" srcId="{FF33E899-5A8A-41FC-AD73-74D87DB5FE04}" destId="{36FF3F2C-CBBA-475A-B30A-910258D85B61}" srcOrd="0" destOrd="0" presId="urn:microsoft.com/office/officeart/2005/8/layout/vList2"/>
    <dgm:cxn modelId="{45545F40-BBEC-4368-8ACE-0A7DB598B4CA}" type="presOf" srcId="{DCEDEF7B-EC2F-47A8-A69A-618D48896803}" destId="{2921932F-6235-483D-A205-5A2AD54DCC6B}" srcOrd="0" destOrd="0" presId="urn:microsoft.com/office/officeart/2005/8/layout/vList2"/>
    <dgm:cxn modelId="{A6C63F23-760A-45AA-9AB6-C29F2BD91560}" type="presOf" srcId="{12D52050-DEAB-4327-AD09-13A392579F7B}" destId="{36FF3F2C-CBBA-475A-B30A-910258D85B61}" srcOrd="0" destOrd="1" presId="urn:microsoft.com/office/officeart/2005/8/layout/vList2"/>
    <dgm:cxn modelId="{0EDA1A4A-AB30-434F-B376-2D8D9D22E0BD}" type="presOf" srcId="{3556CB66-0B2C-41CE-B837-895CD9D291F9}" destId="{36FF3F2C-CBBA-475A-B30A-910258D85B61}" srcOrd="0" destOrd="2" presId="urn:microsoft.com/office/officeart/2005/8/layout/vList2"/>
    <dgm:cxn modelId="{1C4900C4-7278-4516-B14B-BA6B31798A0D}" srcId="{DCEDEF7B-EC2F-47A8-A69A-618D48896803}" destId="{12D52050-DEAB-4327-AD09-13A392579F7B}" srcOrd="1" destOrd="0" parTransId="{9F906F58-C154-4AF6-A98F-8CC460408A45}" sibTransId="{8FBCE058-1AE0-40B9-9913-EBD17393B679}"/>
    <dgm:cxn modelId="{0D1FAE91-5CAA-485B-9563-0B7959649258}" type="presOf" srcId="{141B2D95-A00D-4432-AF7F-80C7506ACEF0}" destId="{20A58898-15FE-44A7-BB05-F8FD47856D3F}" srcOrd="0" destOrd="0" presId="urn:microsoft.com/office/officeart/2005/8/layout/vList2"/>
    <dgm:cxn modelId="{165676EC-0544-4191-9502-DB2A59E7830D}" srcId="{141B2D95-A00D-4432-AF7F-80C7506ACEF0}" destId="{DCEDEF7B-EC2F-47A8-A69A-618D48896803}" srcOrd="0" destOrd="0" parTransId="{E0F511EA-E9AC-431B-B1BC-21C4A12ED13B}" sibTransId="{F761B1B7-800C-4EB5-A040-1C49753683A1}"/>
    <dgm:cxn modelId="{B40C9B73-D132-48AC-BFA8-4E350680CB90}" type="presParOf" srcId="{20A58898-15FE-44A7-BB05-F8FD47856D3F}" destId="{2921932F-6235-483D-A205-5A2AD54DCC6B}" srcOrd="0" destOrd="0" presId="urn:microsoft.com/office/officeart/2005/8/layout/vList2"/>
    <dgm:cxn modelId="{E5B2A76C-B829-4DC4-BA70-32B80CB21D0E}" type="presParOf" srcId="{20A58898-15FE-44A7-BB05-F8FD47856D3F}" destId="{36FF3F2C-CBBA-475A-B30A-910258D85B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1B2D95-A00D-4432-AF7F-80C7506ACEF0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CEDEF7B-EC2F-47A8-A69A-618D48896803}">
      <dgm:prSet phldrT="[Текст]" custT="1"/>
      <dgm:spPr/>
      <dgm:t>
        <a:bodyPr/>
        <a:lstStyle/>
        <a:p>
          <a:r>
            <a:rPr lang="ru-RU" sz="1600" dirty="0" smtClean="0"/>
            <a:t>Кафедры:</a:t>
          </a:r>
          <a:endParaRPr lang="ru-RU" sz="1600" dirty="0"/>
        </a:p>
      </dgm:t>
    </dgm:pt>
    <dgm:pt modelId="{E0F511EA-E9AC-431B-B1BC-21C4A12ED13B}" type="parTrans" cxnId="{165676EC-0544-4191-9502-DB2A59E7830D}">
      <dgm:prSet/>
      <dgm:spPr/>
      <dgm:t>
        <a:bodyPr/>
        <a:lstStyle/>
        <a:p>
          <a:endParaRPr lang="ru-RU" sz="1600"/>
        </a:p>
      </dgm:t>
    </dgm:pt>
    <dgm:pt modelId="{F761B1B7-800C-4EB5-A040-1C49753683A1}" type="sibTrans" cxnId="{165676EC-0544-4191-9502-DB2A59E7830D}">
      <dgm:prSet/>
      <dgm:spPr/>
      <dgm:t>
        <a:bodyPr/>
        <a:lstStyle/>
        <a:p>
          <a:endParaRPr lang="ru-RU" sz="1600"/>
        </a:p>
      </dgm:t>
    </dgm:pt>
    <dgm:pt modelId="{FF33E899-5A8A-41FC-AD73-74D87DB5FE04}">
      <dgm:prSet phldrT="[Текст]" custT="1"/>
      <dgm:spPr/>
      <dgm:t>
        <a:bodyPr/>
        <a:lstStyle/>
        <a:p>
          <a:r>
            <a:rPr lang="ru-RU" sz="1600" dirty="0" smtClean="0"/>
            <a:t>Кафедра общей хирургии им. проф. М.И. </a:t>
          </a:r>
          <a:r>
            <a:rPr lang="ru-RU" sz="1600" dirty="0" err="1" smtClean="0"/>
            <a:t>Гульмана</a:t>
          </a:r>
          <a:endParaRPr lang="ru-RU" sz="1600" dirty="0"/>
        </a:p>
      </dgm:t>
    </dgm:pt>
    <dgm:pt modelId="{EB0ECC9F-97DE-4C85-9E4E-99CE5B36053E}" type="parTrans" cxnId="{83F921E2-CDB0-4806-8184-55E40DCDF3D2}">
      <dgm:prSet/>
      <dgm:spPr/>
      <dgm:t>
        <a:bodyPr/>
        <a:lstStyle/>
        <a:p>
          <a:endParaRPr lang="ru-RU" sz="1600"/>
        </a:p>
      </dgm:t>
    </dgm:pt>
    <dgm:pt modelId="{6A28ABB0-0021-427B-822A-E4EE4DA482A6}" type="sibTrans" cxnId="{83F921E2-CDB0-4806-8184-55E40DCDF3D2}">
      <dgm:prSet/>
      <dgm:spPr/>
      <dgm:t>
        <a:bodyPr/>
        <a:lstStyle/>
        <a:p>
          <a:endParaRPr lang="ru-RU" sz="1600"/>
        </a:p>
      </dgm:t>
    </dgm:pt>
    <dgm:pt modelId="{12D52050-DEAB-4327-AD09-13A392579F7B}">
      <dgm:prSet phldrT="[Текст]" custT="1"/>
      <dgm:spPr/>
      <dgm:t>
        <a:bodyPr/>
        <a:lstStyle/>
        <a:p>
          <a:r>
            <a:rPr lang="ru-RU" sz="1600" dirty="0" smtClean="0"/>
            <a:t>Кафедра кардиологии, функциональной и клинико-лабораторной диагностики ИПО</a:t>
          </a:r>
          <a:endParaRPr lang="ru-RU" sz="1600" dirty="0"/>
        </a:p>
      </dgm:t>
    </dgm:pt>
    <dgm:pt modelId="{9F906F58-C154-4AF6-A98F-8CC460408A45}" type="parTrans" cxnId="{1C4900C4-7278-4516-B14B-BA6B31798A0D}">
      <dgm:prSet/>
      <dgm:spPr/>
      <dgm:t>
        <a:bodyPr/>
        <a:lstStyle/>
        <a:p>
          <a:endParaRPr lang="ru-RU" sz="1600"/>
        </a:p>
      </dgm:t>
    </dgm:pt>
    <dgm:pt modelId="{8FBCE058-1AE0-40B9-9913-EBD17393B679}" type="sibTrans" cxnId="{1C4900C4-7278-4516-B14B-BA6B31798A0D}">
      <dgm:prSet/>
      <dgm:spPr/>
      <dgm:t>
        <a:bodyPr/>
        <a:lstStyle/>
        <a:p>
          <a:endParaRPr lang="ru-RU" sz="1600"/>
        </a:p>
      </dgm:t>
    </dgm:pt>
    <dgm:pt modelId="{3556CB66-0B2C-41CE-B837-895CD9D291F9}">
      <dgm:prSet phldrT="[Текст]" custT="1"/>
      <dgm:spPr/>
      <dgm:t>
        <a:bodyPr/>
        <a:lstStyle/>
        <a:p>
          <a:r>
            <a:rPr lang="ru-RU" sz="1600" dirty="0" smtClean="0"/>
            <a:t>Кафедра оперативной хирургии и топографической анатомии</a:t>
          </a:r>
          <a:endParaRPr lang="ru-RU" sz="1600" dirty="0"/>
        </a:p>
      </dgm:t>
    </dgm:pt>
    <dgm:pt modelId="{5AAD29EA-A89A-41D1-A16D-5330DC41275F}" type="parTrans" cxnId="{072DBA30-4781-4636-9283-3B7619BE7CBB}">
      <dgm:prSet/>
      <dgm:spPr/>
      <dgm:t>
        <a:bodyPr/>
        <a:lstStyle/>
        <a:p>
          <a:endParaRPr lang="ru-RU" sz="1600"/>
        </a:p>
      </dgm:t>
    </dgm:pt>
    <dgm:pt modelId="{6C8EC81F-4BAE-46F8-895A-FDF1FE9E5F16}" type="sibTrans" cxnId="{072DBA30-4781-4636-9283-3B7619BE7CBB}">
      <dgm:prSet/>
      <dgm:spPr/>
      <dgm:t>
        <a:bodyPr/>
        <a:lstStyle/>
        <a:p>
          <a:endParaRPr lang="ru-RU" sz="1600"/>
        </a:p>
      </dgm:t>
    </dgm:pt>
    <dgm:pt modelId="{D508A79C-ACDA-4F4D-BC7C-F0D34925F455}">
      <dgm:prSet phldrT="[Текст]" custT="1"/>
      <dgm:spPr/>
      <dgm:t>
        <a:bodyPr/>
        <a:lstStyle/>
        <a:p>
          <a:r>
            <a:rPr lang="ru-RU" sz="1600" dirty="0" smtClean="0"/>
            <a:t>Кафедра поликлинической терапии, семейной медицины и здорового образа жизни с курсом ПО</a:t>
          </a:r>
          <a:endParaRPr lang="ru-RU" sz="1600" dirty="0"/>
        </a:p>
      </dgm:t>
    </dgm:pt>
    <dgm:pt modelId="{9648823B-1B70-4232-A0BF-85808A6F02FA}" type="parTrans" cxnId="{EEAC5BA3-2336-44E0-A82F-5A5B99C1671E}">
      <dgm:prSet/>
      <dgm:spPr/>
      <dgm:t>
        <a:bodyPr/>
        <a:lstStyle/>
        <a:p>
          <a:endParaRPr lang="ru-RU" sz="1600"/>
        </a:p>
      </dgm:t>
    </dgm:pt>
    <dgm:pt modelId="{D39B1934-6DC2-47E6-9D80-C99B1A46366F}" type="sibTrans" cxnId="{EEAC5BA3-2336-44E0-A82F-5A5B99C1671E}">
      <dgm:prSet/>
      <dgm:spPr/>
      <dgm:t>
        <a:bodyPr/>
        <a:lstStyle/>
        <a:p>
          <a:endParaRPr lang="ru-RU" sz="1600"/>
        </a:p>
      </dgm:t>
    </dgm:pt>
    <dgm:pt modelId="{FBEE0CE5-F0B1-45E6-AA2B-C088E2677B49}">
      <dgm:prSet phldrT="[Текст]" custT="1"/>
      <dgm:spPr/>
      <dgm:t>
        <a:bodyPr/>
        <a:lstStyle/>
        <a:p>
          <a:r>
            <a:rPr lang="ru-RU" sz="1600" dirty="0" smtClean="0"/>
            <a:t>Кафедра сестринского дела и клинического ухода</a:t>
          </a:r>
          <a:endParaRPr lang="ru-RU" sz="1600" dirty="0"/>
        </a:p>
      </dgm:t>
    </dgm:pt>
    <dgm:pt modelId="{C466E16F-0EA0-41AE-B3CC-C8DDDDD001EF}" type="parTrans" cxnId="{A3662069-844C-47A7-AFE0-EE344961FB14}">
      <dgm:prSet/>
      <dgm:spPr/>
      <dgm:t>
        <a:bodyPr/>
        <a:lstStyle/>
        <a:p>
          <a:endParaRPr lang="ru-RU" sz="1600"/>
        </a:p>
      </dgm:t>
    </dgm:pt>
    <dgm:pt modelId="{A13EBF36-7AFB-4C43-89A3-2BA8310AC5E5}" type="sibTrans" cxnId="{A3662069-844C-47A7-AFE0-EE344961FB14}">
      <dgm:prSet/>
      <dgm:spPr/>
      <dgm:t>
        <a:bodyPr/>
        <a:lstStyle/>
        <a:p>
          <a:endParaRPr lang="ru-RU" sz="1600"/>
        </a:p>
      </dgm:t>
    </dgm:pt>
    <dgm:pt modelId="{4D105AC0-B18E-48BA-BF9C-D56F6E085E7B}">
      <dgm:prSet phldrT="[Текст]" custT="1"/>
      <dgm:spPr/>
      <dgm:t>
        <a:bodyPr/>
        <a:lstStyle/>
        <a:p>
          <a:r>
            <a:rPr lang="ru-RU" sz="1600" dirty="0" smtClean="0"/>
            <a:t>Кафедра анатомии и гистологии человека</a:t>
          </a:r>
          <a:endParaRPr lang="ru-RU" sz="1600" dirty="0"/>
        </a:p>
      </dgm:t>
    </dgm:pt>
    <dgm:pt modelId="{6CFEF52C-0DC7-4A21-A930-5C2DA2042CED}" type="parTrans" cxnId="{B5E9696F-C77C-4CB6-B50F-C325391688F6}">
      <dgm:prSet/>
      <dgm:spPr/>
      <dgm:t>
        <a:bodyPr/>
        <a:lstStyle/>
        <a:p>
          <a:endParaRPr lang="ru-RU" sz="1600"/>
        </a:p>
      </dgm:t>
    </dgm:pt>
    <dgm:pt modelId="{7D0FBDEE-1A74-4878-9FCA-D40468CEF5BB}" type="sibTrans" cxnId="{B5E9696F-C77C-4CB6-B50F-C325391688F6}">
      <dgm:prSet/>
      <dgm:spPr/>
      <dgm:t>
        <a:bodyPr/>
        <a:lstStyle/>
        <a:p>
          <a:endParaRPr lang="ru-RU" sz="1600"/>
        </a:p>
      </dgm:t>
    </dgm:pt>
    <dgm:pt modelId="{278BE76B-F604-4218-868D-29AAFEB859DA}">
      <dgm:prSet phldrT="[Текст]" custT="1"/>
      <dgm:spPr/>
      <dgm:t>
        <a:bodyPr/>
        <a:lstStyle/>
        <a:p>
          <a:r>
            <a:rPr lang="ru-RU" sz="1600" dirty="0" smtClean="0"/>
            <a:t>Кафедра анестезиологии и реаниматологии ИПО</a:t>
          </a:r>
          <a:endParaRPr lang="ru-RU" sz="1600" dirty="0"/>
        </a:p>
      </dgm:t>
    </dgm:pt>
    <dgm:pt modelId="{2B8F8A6A-3851-4463-91CE-39CA99E0373D}" type="parTrans" cxnId="{6582E76F-EB89-42E7-B15F-FD22D79D6156}">
      <dgm:prSet/>
      <dgm:spPr/>
      <dgm:t>
        <a:bodyPr/>
        <a:lstStyle/>
        <a:p>
          <a:endParaRPr lang="ru-RU" sz="1600"/>
        </a:p>
      </dgm:t>
    </dgm:pt>
    <dgm:pt modelId="{4F006574-554A-4218-A824-C7884423F267}" type="sibTrans" cxnId="{6582E76F-EB89-42E7-B15F-FD22D79D6156}">
      <dgm:prSet/>
      <dgm:spPr/>
      <dgm:t>
        <a:bodyPr/>
        <a:lstStyle/>
        <a:p>
          <a:endParaRPr lang="ru-RU" sz="1600"/>
        </a:p>
      </dgm:t>
    </dgm:pt>
    <dgm:pt modelId="{42309B3B-821F-4944-B649-BB3FB0C3CADF}">
      <dgm:prSet phldrT="[Текст]" custT="1"/>
      <dgm:spPr/>
      <dgm:t>
        <a:bodyPr/>
        <a:lstStyle/>
        <a:p>
          <a:r>
            <a:rPr lang="ru-RU" sz="1600" dirty="0" smtClean="0"/>
            <a:t>Кафедра микробиологии им. проф. Б.М. </a:t>
          </a:r>
          <a:r>
            <a:rPr lang="ru-RU" sz="1600" dirty="0" err="1" smtClean="0"/>
            <a:t>Зельмановича</a:t>
          </a:r>
          <a:endParaRPr lang="ru-RU" sz="1600" dirty="0"/>
        </a:p>
      </dgm:t>
    </dgm:pt>
    <dgm:pt modelId="{3D8F7678-765F-4779-92F0-3B01A23DA487}" type="parTrans" cxnId="{81CD4022-B508-4B67-883F-173540A205E3}">
      <dgm:prSet/>
      <dgm:spPr/>
      <dgm:t>
        <a:bodyPr/>
        <a:lstStyle/>
        <a:p>
          <a:endParaRPr lang="ru-RU" sz="1600"/>
        </a:p>
      </dgm:t>
    </dgm:pt>
    <dgm:pt modelId="{91CC2456-43BA-4236-9322-43835072CB3F}" type="sibTrans" cxnId="{81CD4022-B508-4B67-883F-173540A205E3}">
      <dgm:prSet/>
      <dgm:spPr/>
      <dgm:t>
        <a:bodyPr/>
        <a:lstStyle/>
        <a:p>
          <a:endParaRPr lang="ru-RU" sz="1600"/>
        </a:p>
      </dgm:t>
    </dgm:pt>
    <dgm:pt modelId="{28FEBB5C-5ABE-4A5F-B2C1-FB69AF81A7AD}">
      <dgm:prSet phldrT="[Текст]" custT="1"/>
      <dgm:spPr/>
      <dgm:t>
        <a:bodyPr/>
        <a:lstStyle/>
        <a:p>
          <a:r>
            <a:rPr lang="ru-RU" sz="1600" dirty="0" smtClean="0"/>
            <a:t>Кафедра экономики и менеджмента</a:t>
          </a:r>
          <a:endParaRPr lang="ru-RU" sz="1600" dirty="0"/>
        </a:p>
      </dgm:t>
    </dgm:pt>
    <dgm:pt modelId="{2AC01C5B-E9ED-4FE0-BF26-C5ABBD98ACE8}" type="parTrans" cxnId="{E58CACAB-6D8A-423E-8536-363F0AFEA3A7}">
      <dgm:prSet/>
      <dgm:spPr/>
      <dgm:t>
        <a:bodyPr/>
        <a:lstStyle/>
        <a:p>
          <a:endParaRPr lang="ru-RU" sz="1600"/>
        </a:p>
      </dgm:t>
    </dgm:pt>
    <dgm:pt modelId="{AD473D1A-F32C-4E9D-99EB-66002D17EA9B}" type="sibTrans" cxnId="{E58CACAB-6D8A-423E-8536-363F0AFEA3A7}">
      <dgm:prSet/>
      <dgm:spPr/>
      <dgm:t>
        <a:bodyPr/>
        <a:lstStyle/>
        <a:p>
          <a:endParaRPr lang="ru-RU" sz="1600"/>
        </a:p>
      </dgm:t>
    </dgm:pt>
    <dgm:pt modelId="{0FDB6D89-42BE-4147-BA67-5FD99B70B822}">
      <dgm:prSet phldrT="[Текст]" custT="1"/>
      <dgm:spPr/>
      <dgm:t>
        <a:bodyPr/>
        <a:lstStyle/>
        <a:p>
          <a:r>
            <a:rPr lang="ru-RU" sz="1600" dirty="0" smtClean="0"/>
            <a:t>Кафедра и клиника хирургических болезней им. проф. А.М. </a:t>
          </a:r>
          <a:r>
            <a:rPr lang="ru-RU" sz="1600" dirty="0" err="1" smtClean="0"/>
            <a:t>Дыхно</a:t>
          </a:r>
          <a:r>
            <a:rPr lang="ru-RU" sz="1600" dirty="0" smtClean="0"/>
            <a:t> с курсом эндоскопии и </a:t>
          </a:r>
          <a:r>
            <a:rPr lang="ru-RU" sz="1600" dirty="0" err="1" smtClean="0"/>
            <a:t>эндохирургии</a:t>
          </a:r>
          <a:r>
            <a:rPr lang="ru-RU" sz="1600" dirty="0" smtClean="0"/>
            <a:t> ПО</a:t>
          </a:r>
          <a:endParaRPr lang="ru-RU" sz="1600" dirty="0"/>
        </a:p>
      </dgm:t>
    </dgm:pt>
    <dgm:pt modelId="{0576FCF4-074D-4FC4-A83D-E69BC9B25F32}" type="parTrans" cxnId="{31A73EF4-CAC4-4652-B3D6-E0DB89EF727F}">
      <dgm:prSet/>
      <dgm:spPr/>
      <dgm:t>
        <a:bodyPr/>
        <a:lstStyle/>
        <a:p>
          <a:endParaRPr lang="ru-RU" sz="1600"/>
        </a:p>
      </dgm:t>
    </dgm:pt>
    <dgm:pt modelId="{C04C09ED-2ACF-4A7D-90A5-BE2E74DDE2E1}" type="sibTrans" cxnId="{31A73EF4-CAC4-4652-B3D6-E0DB89EF727F}">
      <dgm:prSet/>
      <dgm:spPr/>
      <dgm:t>
        <a:bodyPr/>
        <a:lstStyle/>
        <a:p>
          <a:endParaRPr lang="ru-RU" sz="1600"/>
        </a:p>
      </dgm:t>
    </dgm:pt>
    <dgm:pt modelId="{A09E9570-783E-42D3-B7B1-4461BECC79B4}">
      <dgm:prSet phldrT="[Текст]" custT="1"/>
      <dgm:spPr/>
      <dgm:t>
        <a:bodyPr/>
        <a:lstStyle/>
        <a:p>
          <a:r>
            <a:rPr lang="ru-RU" sz="1600" dirty="0" smtClean="0"/>
            <a:t>Кафедра медицинской и биологической физики</a:t>
          </a:r>
          <a:endParaRPr lang="ru-RU" sz="1600" dirty="0"/>
        </a:p>
      </dgm:t>
    </dgm:pt>
    <dgm:pt modelId="{5CF8D3B6-9416-4E49-82D0-0B392EED954B}" type="parTrans" cxnId="{DD3CDE37-EBFA-4A5E-9A68-C3C8EF1398B4}">
      <dgm:prSet/>
      <dgm:spPr/>
      <dgm:t>
        <a:bodyPr/>
        <a:lstStyle/>
        <a:p>
          <a:endParaRPr lang="ru-RU" sz="1600"/>
        </a:p>
      </dgm:t>
    </dgm:pt>
    <dgm:pt modelId="{A83B6CCE-3801-485B-8970-6C6FC251F393}" type="sibTrans" cxnId="{DD3CDE37-EBFA-4A5E-9A68-C3C8EF1398B4}">
      <dgm:prSet/>
      <dgm:spPr/>
      <dgm:t>
        <a:bodyPr/>
        <a:lstStyle/>
        <a:p>
          <a:endParaRPr lang="ru-RU" sz="1600"/>
        </a:p>
      </dgm:t>
    </dgm:pt>
    <dgm:pt modelId="{54D4ABAB-B02C-4877-82C6-0397ECD76C83}">
      <dgm:prSet phldrT="[Текст]" custT="1"/>
      <dgm:spPr/>
      <dgm:t>
        <a:bodyPr/>
        <a:lstStyle/>
        <a:p>
          <a:r>
            <a:rPr lang="ru-RU" sz="1600" dirty="0" smtClean="0"/>
            <a:t>Кафедра клинической психологии и психотерапии с курсом ПО</a:t>
          </a:r>
          <a:endParaRPr lang="ru-RU" sz="1600" dirty="0"/>
        </a:p>
      </dgm:t>
    </dgm:pt>
    <dgm:pt modelId="{CEC533E3-F929-45E5-A137-C1A8B1CAF52C}" type="parTrans" cxnId="{500FD1B5-6871-403A-BEB6-5B88BEDDA5EC}">
      <dgm:prSet/>
      <dgm:spPr/>
      <dgm:t>
        <a:bodyPr/>
        <a:lstStyle/>
        <a:p>
          <a:endParaRPr lang="ru-RU" sz="1600"/>
        </a:p>
      </dgm:t>
    </dgm:pt>
    <dgm:pt modelId="{72AC1877-C5C0-49AB-81D3-59A79A13A86D}" type="sibTrans" cxnId="{500FD1B5-6871-403A-BEB6-5B88BEDDA5EC}">
      <dgm:prSet/>
      <dgm:spPr/>
      <dgm:t>
        <a:bodyPr/>
        <a:lstStyle/>
        <a:p>
          <a:endParaRPr lang="ru-RU" sz="1600"/>
        </a:p>
      </dgm:t>
    </dgm:pt>
    <dgm:pt modelId="{D3ADDE1F-9164-4039-9A6B-40455FD132E6}">
      <dgm:prSet phldrT="[Текст]" custT="1"/>
      <dgm:spPr/>
      <dgm:t>
        <a:bodyPr/>
        <a:lstStyle/>
        <a:p>
          <a:r>
            <a:rPr lang="ru-RU" sz="1600" dirty="0" smtClean="0"/>
            <a:t>Кафедра биологической химии с курсами медицинской, фармацевтической и токсикологической химии</a:t>
          </a:r>
          <a:endParaRPr lang="ru-RU" sz="1600" dirty="0"/>
        </a:p>
      </dgm:t>
    </dgm:pt>
    <dgm:pt modelId="{8DCBC5AF-8D54-41EA-8E32-557D50180FEB}" type="parTrans" cxnId="{E73701EA-5ED5-41EC-AE91-4A0841FE28C2}">
      <dgm:prSet/>
      <dgm:spPr/>
      <dgm:t>
        <a:bodyPr/>
        <a:lstStyle/>
        <a:p>
          <a:endParaRPr lang="ru-RU" sz="1600"/>
        </a:p>
      </dgm:t>
    </dgm:pt>
    <dgm:pt modelId="{5C6714B5-9DC7-47D4-85BE-66C354C94B78}" type="sibTrans" cxnId="{E73701EA-5ED5-41EC-AE91-4A0841FE28C2}">
      <dgm:prSet/>
      <dgm:spPr/>
      <dgm:t>
        <a:bodyPr/>
        <a:lstStyle/>
        <a:p>
          <a:endParaRPr lang="ru-RU" sz="1600"/>
        </a:p>
      </dgm:t>
    </dgm:pt>
    <dgm:pt modelId="{C734A84D-16F7-4780-81E1-8520BD12F59B}">
      <dgm:prSet phldrT="[Текст]" custT="1"/>
      <dgm:spPr/>
      <dgm:t>
        <a:bodyPr/>
        <a:lstStyle/>
        <a:p>
          <a:r>
            <a:rPr lang="ru-RU" sz="1600" dirty="0" smtClean="0"/>
            <a:t>Кафедра урологии, андрологии и сексологии ИПО</a:t>
          </a:r>
          <a:endParaRPr lang="ru-RU" sz="1600" dirty="0"/>
        </a:p>
      </dgm:t>
    </dgm:pt>
    <dgm:pt modelId="{742D52D8-A2DC-416A-B375-758584443A60}" type="parTrans" cxnId="{7BCDD640-C690-429A-816B-654ADC7E0E6E}">
      <dgm:prSet/>
      <dgm:spPr/>
      <dgm:t>
        <a:bodyPr/>
        <a:lstStyle/>
        <a:p>
          <a:endParaRPr lang="ru-RU" sz="1600"/>
        </a:p>
      </dgm:t>
    </dgm:pt>
    <dgm:pt modelId="{D1A48EFC-1BE8-4C7E-BA26-9C517E30DD0D}" type="sibTrans" cxnId="{7BCDD640-C690-429A-816B-654ADC7E0E6E}">
      <dgm:prSet/>
      <dgm:spPr/>
      <dgm:t>
        <a:bodyPr/>
        <a:lstStyle/>
        <a:p>
          <a:endParaRPr lang="ru-RU" sz="1600"/>
        </a:p>
      </dgm:t>
    </dgm:pt>
    <dgm:pt modelId="{1F78735E-CE64-42D9-8EAD-562CB9A9777B}">
      <dgm:prSet phldrT="[Текст]" custT="1"/>
      <dgm:spPr/>
      <dgm:t>
        <a:bodyPr/>
        <a:lstStyle/>
        <a:p>
          <a:r>
            <a:rPr lang="ru-RU" sz="1600" dirty="0" smtClean="0"/>
            <a:t>Кафедра управления в здравоохранении ИПО</a:t>
          </a:r>
          <a:endParaRPr lang="ru-RU" sz="1600" dirty="0"/>
        </a:p>
      </dgm:t>
    </dgm:pt>
    <dgm:pt modelId="{E20F77F3-43BF-4B2D-87E4-D19EE638BB3A}" type="parTrans" cxnId="{98463E31-D8FE-4FDD-AA2A-06C7D53F0000}">
      <dgm:prSet/>
      <dgm:spPr/>
      <dgm:t>
        <a:bodyPr/>
        <a:lstStyle/>
        <a:p>
          <a:endParaRPr lang="ru-RU" sz="1600"/>
        </a:p>
      </dgm:t>
    </dgm:pt>
    <dgm:pt modelId="{EA2B1FF2-D529-412C-83C6-51DA054D349D}" type="sibTrans" cxnId="{98463E31-D8FE-4FDD-AA2A-06C7D53F0000}">
      <dgm:prSet/>
      <dgm:spPr/>
      <dgm:t>
        <a:bodyPr/>
        <a:lstStyle/>
        <a:p>
          <a:endParaRPr lang="ru-RU" sz="1600"/>
        </a:p>
      </dgm:t>
    </dgm:pt>
    <dgm:pt modelId="{2147D245-7659-445E-AF13-D0F42F3BD4F1}">
      <dgm:prSet phldrT="[Текст]" custT="1"/>
      <dgm:spPr/>
      <dgm:t>
        <a:bodyPr/>
        <a:lstStyle/>
        <a:p>
          <a:r>
            <a:rPr lang="ru-RU" sz="1600" dirty="0" smtClean="0"/>
            <a:t>Кафедра физической культуры</a:t>
          </a:r>
          <a:endParaRPr lang="ru-RU" sz="1600" dirty="0"/>
        </a:p>
      </dgm:t>
    </dgm:pt>
    <dgm:pt modelId="{41EC4D98-70DC-45A4-AE55-858B52EB5F98}" type="parTrans" cxnId="{89EAE7CA-76DD-409F-9A04-C5C51C1A4498}">
      <dgm:prSet/>
      <dgm:spPr/>
      <dgm:t>
        <a:bodyPr/>
        <a:lstStyle/>
        <a:p>
          <a:endParaRPr lang="ru-RU"/>
        </a:p>
      </dgm:t>
    </dgm:pt>
    <dgm:pt modelId="{0DD936D8-D8C6-4C7E-B593-2098CCCF2C83}" type="sibTrans" cxnId="{89EAE7CA-76DD-409F-9A04-C5C51C1A4498}">
      <dgm:prSet/>
      <dgm:spPr/>
      <dgm:t>
        <a:bodyPr/>
        <a:lstStyle/>
        <a:p>
          <a:endParaRPr lang="ru-RU"/>
        </a:p>
      </dgm:t>
    </dgm:pt>
    <dgm:pt modelId="{EA8C9D68-7C67-4921-8010-24737DE3E05E}">
      <dgm:prSet phldrT="[Текст]" custT="1"/>
      <dgm:spPr/>
      <dgm:t>
        <a:bodyPr/>
        <a:lstStyle/>
        <a:p>
          <a:r>
            <a:rPr lang="ru-RU" sz="1600" dirty="0" smtClean="0"/>
            <a:t>Кафедра внутренних болезней №1</a:t>
          </a:r>
          <a:endParaRPr lang="ru-RU" sz="1600" dirty="0"/>
        </a:p>
      </dgm:t>
    </dgm:pt>
    <dgm:pt modelId="{E8F80920-71AE-4B94-9182-8F1F044F4BE4}" type="parTrans" cxnId="{6B6FC88F-9304-4164-827F-695FEB02FB83}">
      <dgm:prSet/>
      <dgm:spPr/>
      <dgm:t>
        <a:bodyPr/>
        <a:lstStyle/>
        <a:p>
          <a:endParaRPr lang="ru-RU"/>
        </a:p>
      </dgm:t>
    </dgm:pt>
    <dgm:pt modelId="{D1AE8A5F-9328-4EFE-A869-DBAD2448EA6A}" type="sibTrans" cxnId="{6B6FC88F-9304-4164-827F-695FEB02FB83}">
      <dgm:prSet/>
      <dgm:spPr/>
      <dgm:t>
        <a:bodyPr/>
        <a:lstStyle/>
        <a:p>
          <a:endParaRPr lang="ru-RU"/>
        </a:p>
      </dgm:t>
    </dgm:pt>
    <dgm:pt modelId="{20A58898-15FE-44A7-BB05-F8FD47856D3F}" type="pres">
      <dgm:prSet presAssocID="{141B2D95-A00D-4432-AF7F-80C7506ACE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1932F-6235-483D-A205-5A2AD54DCC6B}" type="pres">
      <dgm:prSet presAssocID="{DCEDEF7B-EC2F-47A8-A69A-618D48896803}" presName="parentText" presStyleLbl="node1" presStyleIdx="0" presStyleCnt="1" custScaleY="98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F3F2C-CBBA-475A-B30A-910258D85B61}" type="pres">
      <dgm:prSet presAssocID="{DCEDEF7B-EC2F-47A8-A69A-618D488968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FD1B5-6871-403A-BEB6-5B88BEDDA5EC}" srcId="{DCEDEF7B-EC2F-47A8-A69A-618D48896803}" destId="{54D4ABAB-B02C-4877-82C6-0397ECD76C83}" srcOrd="11" destOrd="0" parTransId="{CEC533E3-F929-45E5-A137-C1A8B1CAF52C}" sibTransId="{72AC1877-C5C0-49AB-81D3-59A79A13A86D}"/>
    <dgm:cxn modelId="{C6425D2E-5818-495D-B400-1CF741D37F3A}" type="presOf" srcId="{DCEDEF7B-EC2F-47A8-A69A-618D48896803}" destId="{2921932F-6235-483D-A205-5A2AD54DCC6B}" srcOrd="0" destOrd="0" presId="urn:microsoft.com/office/officeart/2005/8/layout/vList2"/>
    <dgm:cxn modelId="{A3D5A93F-07EF-4BBD-AA71-A81FF1DD6D83}" type="presOf" srcId="{FBEE0CE5-F0B1-45E6-AA2B-C088E2677B49}" destId="{36FF3F2C-CBBA-475A-B30A-910258D85B61}" srcOrd="0" destOrd="4" presId="urn:microsoft.com/office/officeart/2005/8/layout/vList2"/>
    <dgm:cxn modelId="{A3662069-844C-47A7-AFE0-EE344961FB14}" srcId="{DCEDEF7B-EC2F-47A8-A69A-618D48896803}" destId="{FBEE0CE5-F0B1-45E6-AA2B-C088E2677B49}" srcOrd="4" destOrd="0" parTransId="{C466E16F-0EA0-41AE-B3CC-C8DDDDD001EF}" sibTransId="{A13EBF36-7AFB-4C43-89A3-2BA8310AC5E5}"/>
    <dgm:cxn modelId="{1C4900C4-7278-4516-B14B-BA6B31798A0D}" srcId="{DCEDEF7B-EC2F-47A8-A69A-618D48896803}" destId="{12D52050-DEAB-4327-AD09-13A392579F7B}" srcOrd="1" destOrd="0" parTransId="{9F906F58-C154-4AF6-A98F-8CC460408A45}" sibTransId="{8FBCE058-1AE0-40B9-9913-EBD17393B679}"/>
    <dgm:cxn modelId="{6582E76F-EB89-42E7-B15F-FD22D79D6156}" srcId="{DCEDEF7B-EC2F-47A8-A69A-618D48896803}" destId="{278BE76B-F604-4218-868D-29AAFEB859DA}" srcOrd="6" destOrd="0" parTransId="{2B8F8A6A-3851-4463-91CE-39CA99E0373D}" sibTransId="{4F006574-554A-4218-A824-C7884423F267}"/>
    <dgm:cxn modelId="{2BBF04F1-EFCF-46C2-AD86-05AE39DB1318}" type="presOf" srcId="{1F78735E-CE64-42D9-8EAD-562CB9A9777B}" destId="{36FF3F2C-CBBA-475A-B30A-910258D85B61}" srcOrd="0" destOrd="14" presId="urn:microsoft.com/office/officeart/2005/8/layout/vList2"/>
    <dgm:cxn modelId="{31A73EF4-CAC4-4652-B3D6-E0DB89EF727F}" srcId="{DCEDEF7B-EC2F-47A8-A69A-618D48896803}" destId="{0FDB6D89-42BE-4147-BA67-5FD99B70B822}" srcOrd="9" destOrd="0" parTransId="{0576FCF4-074D-4FC4-A83D-E69BC9B25F32}" sibTransId="{C04C09ED-2ACF-4A7D-90A5-BE2E74DDE2E1}"/>
    <dgm:cxn modelId="{89EAE7CA-76DD-409F-9A04-C5C51C1A4498}" srcId="{DCEDEF7B-EC2F-47A8-A69A-618D48896803}" destId="{2147D245-7659-445E-AF13-D0F42F3BD4F1}" srcOrd="15" destOrd="0" parTransId="{41EC4D98-70DC-45A4-AE55-858B52EB5F98}" sibTransId="{0DD936D8-D8C6-4C7E-B593-2098CCCF2C83}"/>
    <dgm:cxn modelId="{EEAC5BA3-2336-44E0-A82F-5A5B99C1671E}" srcId="{DCEDEF7B-EC2F-47A8-A69A-618D48896803}" destId="{D508A79C-ACDA-4F4D-BC7C-F0D34925F455}" srcOrd="3" destOrd="0" parTransId="{9648823B-1B70-4232-A0BF-85808A6F02FA}" sibTransId="{D39B1934-6DC2-47E6-9D80-C99B1A46366F}"/>
    <dgm:cxn modelId="{CB1FA34D-5DF2-406B-BDFE-A9FE00044060}" type="presOf" srcId="{141B2D95-A00D-4432-AF7F-80C7506ACEF0}" destId="{20A58898-15FE-44A7-BB05-F8FD47856D3F}" srcOrd="0" destOrd="0" presId="urn:microsoft.com/office/officeart/2005/8/layout/vList2"/>
    <dgm:cxn modelId="{072DBA30-4781-4636-9283-3B7619BE7CBB}" srcId="{DCEDEF7B-EC2F-47A8-A69A-618D48896803}" destId="{3556CB66-0B2C-41CE-B837-895CD9D291F9}" srcOrd="2" destOrd="0" parTransId="{5AAD29EA-A89A-41D1-A16D-5330DC41275F}" sibTransId="{6C8EC81F-4BAE-46F8-895A-FDF1FE9E5F16}"/>
    <dgm:cxn modelId="{8981338B-F110-4A09-9DD5-2B478715FE94}" type="presOf" srcId="{FF33E899-5A8A-41FC-AD73-74D87DB5FE04}" destId="{36FF3F2C-CBBA-475A-B30A-910258D85B61}" srcOrd="0" destOrd="0" presId="urn:microsoft.com/office/officeart/2005/8/layout/vList2"/>
    <dgm:cxn modelId="{BA799A7D-1896-4CDD-8330-31A8C50F63CF}" type="presOf" srcId="{4D105AC0-B18E-48BA-BF9C-D56F6E085E7B}" destId="{36FF3F2C-CBBA-475A-B30A-910258D85B61}" srcOrd="0" destOrd="5" presId="urn:microsoft.com/office/officeart/2005/8/layout/vList2"/>
    <dgm:cxn modelId="{E58CACAB-6D8A-423E-8536-363F0AFEA3A7}" srcId="{DCEDEF7B-EC2F-47A8-A69A-618D48896803}" destId="{28FEBB5C-5ABE-4A5F-B2C1-FB69AF81A7AD}" srcOrd="8" destOrd="0" parTransId="{2AC01C5B-E9ED-4FE0-BF26-C5ABBD98ACE8}" sibTransId="{AD473D1A-F32C-4E9D-99EB-66002D17EA9B}"/>
    <dgm:cxn modelId="{11A8EF02-BF5B-449A-AB71-FB33EAA13817}" type="presOf" srcId="{0FDB6D89-42BE-4147-BA67-5FD99B70B822}" destId="{36FF3F2C-CBBA-475A-B30A-910258D85B61}" srcOrd="0" destOrd="9" presId="urn:microsoft.com/office/officeart/2005/8/layout/vList2"/>
    <dgm:cxn modelId="{DD3CDE37-EBFA-4A5E-9A68-C3C8EF1398B4}" srcId="{DCEDEF7B-EC2F-47A8-A69A-618D48896803}" destId="{A09E9570-783E-42D3-B7B1-4461BECC79B4}" srcOrd="10" destOrd="0" parTransId="{5CF8D3B6-9416-4E49-82D0-0B392EED954B}" sibTransId="{A83B6CCE-3801-485B-8970-6C6FC251F393}"/>
    <dgm:cxn modelId="{6B6FC88F-9304-4164-827F-695FEB02FB83}" srcId="{DCEDEF7B-EC2F-47A8-A69A-618D48896803}" destId="{EA8C9D68-7C67-4921-8010-24737DE3E05E}" srcOrd="16" destOrd="0" parTransId="{E8F80920-71AE-4B94-9182-8F1F044F4BE4}" sibTransId="{D1AE8A5F-9328-4EFE-A869-DBAD2448EA6A}"/>
    <dgm:cxn modelId="{98463E31-D8FE-4FDD-AA2A-06C7D53F0000}" srcId="{DCEDEF7B-EC2F-47A8-A69A-618D48896803}" destId="{1F78735E-CE64-42D9-8EAD-562CB9A9777B}" srcOrd="14" destOrd="0" parTransId="{E20F77F3-43BF-4B2D-87E4-D19EE638BB3A}" sibTransId="{EA2B1FF2-D529-412C-83C6-51DA054D349D}"/>
    <dgm:cxn modelId="{83F921E2-CDB0-4806-8184-55E40DCDF3D2}" srcId="{DCEDEF7B-EC2F-47A8-A69A-618D48896803}" destId="{FF33E899-5A8A-41FC-AD73-74D87DB5FE04}" srcOrd="0" destOrd="0" parTransId="{EB0ECC9F-97DE-4C85-9E4E-99CE5B36053E}" sibTransId="{6A28ABB0-0021-427B-822A-E4EE4DA482A6}"/>
    <dgm:cxn modelId="{4CA3EF1A-5E0B-4EB7-BDA4-AC52A07DD53F}" type="presOf" srcId="{D3ADDE1F-9164-4039-9A6B-40455FD132E6}" destId="{36FF3F2C-CBBA-475A-B30A-910258D85B61}" srcOrd="0" destOrd="12" presId="urn:microsoft.com/office/officeart/2005/8/layout/vList2"/>
    <dgm:cxn modelId="{32757A9B-9333-4A44-8B18-93E44036D91C}" type="presOf" srcId="{278BE76B-F604-4218-868D-29AAFEB859DA}" destId="{36FF3F2C-CBBA-475A-B30A-910258D85B61}" srcOrd="0" destOrd="6" presId="urn:microsoft.com/office/officeart/2005/8/layout/vList2"/>
    <dgm:cxn modelId="{E73701EA-5ED5-41EC-AE91-4A0841FE28C2}" srcId="{DCEDEF7B-EC2F-47A8-A69A-618D48896803}" destId="{D3ADDE1F-9164-4039-9A6B-40455FD132E6}" srcOrd="12" destOrd="0" parTransId="{8DCBC5AF-8D54-41EA-8E32-557D50180FEB}" sibTransId="{5C6714B5-9DC7-47D4-85BE-66C354C94B78}"/>
    <dgm:cxn modelId="{61ECB3D5-DAFA-4672-B8B3-06CA1B7C8B82}" type="presOf" srcId="{2147D245-7659-445E-AF13-D0F42F3BD4F1}" destId="{36FF3F2C-CBBA-475A-B30A-910258D85B61}" srcOrd="0" destOrd="15" presId="urn:microsoft.com/office/officeart/2005/8/layout/vList2"/>
    <dgm:cxn modelId="{58B399BC-CAD5-4D52-925D-48C03A968AFA}" type="presOf" srcId="{54D4ABAB-B02C-4877-82C6-0397ECD76C83}" destId="{36FF3F2C-CBBA-475A-B30A-910258D85B61}" srcOrd="0" destOrd="11" presId="urn:microsoft.com/office/officeart/2005/8/layout/vList2"/>
    <dgm:cxn modelId="{45E255E6-9404-4993-A8CF-746B271B1D90}" type="presOf" srcId="{A09E9570-783E-42D3-B7B1-4461BECC79B4}" destId="{36FF3F2C-CBBA-475A-B30A-910258D85B61}" srcOrd="0" destOrd="10" presId="urn:microsoft.com/office/officeart/2005/8/layout/vList2"/>
    <dgm:cxn modelId="{7BD9D7E5-2D70-4D7B-AEF5-CCEBABEAA506}" type="presOf" srcId="{C734A84D-16F7-4780-81E1-8520BD12F59B}" destId="{36FF3F2C-CBBA-475A-B30A-910258D85B61}" srcOrd="0" destOrd="13" presId="urn:microsoft.com/office/officeart/2005/8/layout/vList2"/>
    <dgm:cxn modelId="{98B7396E-AFA9-46E9-9F85-77A08B5B5961}" type="presOf" srcId="{3556CB66-0B2C-41CE-B837-895CD9D291F9}" destId="{36FF3F2C-CBBA-475A-B30A-910258D85B61}" srcOrd="0" destOrd="2" presId="urn:microsoft.com/office/officeart/2005/8/layout/vList2"/>
    <dgm:cxn modelId="{B5E9696F-C77C-4CB6-B50F-C325391688F6}" srcId="{DCEDEF7B-EC2F-47A8-A69A-618D48896803}" destId="{4D105AC0-B18E-48BA-BF9C-D56F6E085E7B}" srcOrd="5" destOrd="0" parTransId="{6CFEF52C-0DC7-4A21-A930-5C2DA2042CED}" sibTransId="{7D0FBDEE-1A74-4878-9FCA-D40468CEF5BB}"/>
    <dgm:cxn modelId="{7BCDD640-C690-429A-816B-654ADC7E0E6E}" srcId="{DCEDEF7B-EC2F-47A8-A69A-618D48896803}" destId="{C734A84D-16F7-4780-81E1-8520BD12F59B}" srcOrd="13" destOrd="0" parTransId="{742D52D8-A2DC-416A-B375-758584443A60}" sibTransId="{D1A48EFC-1BE8-4C7E-BA26-9C517E30DD0D}"/>
    <dgm:cxn modelId="{A855DB37-B223-4456-BA42-344D1B1085C0}" type="presOf" srcId="{42309B3B-821F-4944-B649-BB3FB0C3CADF}" destId="{36FF3F2C-CBBA-475A-B30A-910258D85B61}" srcOrd="0" destOrd="7" presId="urn:microsoft.com/office/officeart/2005/8/layout/vList2"/>
    <dgm:cxn modelId="{346B372E-C758-4457-8595-43210749D4DB}" type="presOf" srcId="{28FEBB5C-5ABE-4A5F-B2C1-FB69AF81A7AD}" destId="{36FF3F2C-CBBA-475A-B30A-910258D85B61}" srcOrd="0" destOrd="8" presId="urn:microsoft.com/office/officeart/2005/8/layout/vList2"/>
    <dgm:cxn modelId="{7430E8F7-C8A9-4649-86DB-58AA0DA65DD5}" type="presOf" srcId="{EA8C9D68-7C67-4921-8010-24737DE3E05E}" destId="{36FF3F2C-CBBA-475A-B30A-910258D85B61}" srcOrd="0" destOrd="16" presId="urn:microsoft.com/office/officeart/2005/8/layout/vList2"/>
    <dgm:cxn modelId="{81CD4022-B508-4B67-883F-173540A205E3}" srcId="{DCEDEF7B-EC2F-47A8-A69A-618D48896803}" destId="{42309B3B-821F-4944-B649-BB3FB0C3CADF}" srcOrd="7" destOrd="0" parTransId="{3D8F7678-765F-4779-92F0-3B01A23DA487}" sibTransId="{91CC2456-43BA-4236-9322-43835072CB3F}"/>
    <dgm:cxn modelId="{CA8611F9-CCA7-4F53-B23F-8628C5FF9FD6}" type="presOf" srcId="{D508A79C-ACDA-4F4D-BC7C-F0D34925F455}" destId="{36FF3F2C-CBBA-475A-B30A-910258D85B61}" srcOrd="0" destOrd="3" presId="urn:microsoft.com/office/officeart/2005/8/layout/vList2"/>
    <dgm:cxn modelId="{165676EC-0544-4191-9502-DB2A59E7830D}" srcId="{141B2D95-A00D-4432-AF7F-80C7506ACEF0}" destId="{DCEDEF7B-EC2F-47A8-A69A-618D48896803}" srcOrd="0" destOrd="0" parTransId="{E0F511EA-E9AC-431B-B1BC-21C4A12ED13B}" sibTransId="{F761B1B7-800C-4EB5-A040-1C49753683A1}"/>
    <dgm:cxn modelId="{52230A13-5F1F-4909-B8EE-AEAF9DC13AB0}" type="presOf" srcId="{12D52050-DEAB-4327-AD09-13A392579F7B}" destId="{36FF3F2C-CBBA-475A-B30A-910258D85B61}" srcOrd="0" destOrd="1" presId="urn:microsoft.com/office/officeart/2005/8/layout/vList2"/>
    <dgm:cxn modelId="{9C2589C6-EF81-459E-927E-8265536B9149}" type="presParOf" srcId="{20A58898-15FE-44A7-BB05-F8FD47856D3F}" destId="{2921932F-6235-483D-A205-5A2AD54DCC6B}" srcOrd="0" destOrd="0" presId="urn:microsoft.com/office/officeart/2005/8/layout/vList2"/>
    <dgm:cxn modelId="{13AF9E00-D1B8-4923-9D37-C068C392B5A5}" type="presParOf" srcId="{20A58898-15FE-44A7-BB05-F8FD47856D3F}" destId="{36FF3F2C-CBBA-475A-B30A-910258D85B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1B2D95-A00D-4432-AF7F-80C7506ACEF0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CEDEF7B-EC2F-47A8-A69A-618D48896803}">
      <dgm:prSet phldrT="[Текст]" custT="1"/>
      <dgm:spPr/>
      <dgm:t>
        <a:bodyPr/>
        <a:lstStyle/>
        <a:p>
          <a:r>
            <a:rPr lang="ru-RU" sz="1600" dirty="0" smtClean="0"/>
            <a:t>Общественные организации:</a:t>
          </a:r>
          <a:endParaRPr lang="ru-RU" sz="1600" dirty="0"/>
        </a:p>
      </dgm:t>
    </dgm:pt>
    <dgm:pt modelId="{E0F511EA-E9AC-431B-B1BC-21C4A12ED13B}" type="parTrans" cxnId="{165676EC-0544-4191-9502-DB2A59E7830D}">
      <dgm:prSet/>
      <dgm:spPr/>
      <dgm:t>
        <a:bodyPr/>
        <a:lstStyle/>
        <a:p>
          <a:endParaRPr lang="ru-RU" sz="1600"/>
        </a:p>
      </dgm:t>
    </dgm:pt>
    <dgm:pt modelId="{F761B1B7-800C-4EB5-A040-1C49753683A1}" type="sibTrans" cxnId="{165676EC-0544-4191-9502-DB2A59E7830D}">
      <dgm:prSet/>
      <dgm:spPr/>
      <dgm:t>
        <a:bodyPr/>
        <a:lstStyle/>
        <a:p>
          <a:endParaRPr lang="ru-RU" sz="1600"/>
        </a:p>
      </dgm:t>
    </dgm:pt>
    <dgm:pt modelId="{FF33E899-5A8A-41FC-AD73-74D87DB5FE04}">
      <dgm:prSet phldrT="[Текст]" custT="1"/>
      <dgm:spPr/>
      <dgm:t>
        <a:bodyPr/>
        <a:lstStyle/>
        <a:p>
          <a:r>
            <a:rPr lang="ru-RU" sz="1600" dirty="0" smtClean="0"/>
            <a:t>Профсоюзный комитет КрасГМУ</a:t>
          </a:r>
          <a:endParaRPr lang="ru-RU" sz="1600" dirty="0"/>
        </a:p>
      </dgm:t>
    </dgm:pt>
    <dgm:pt modelId="{EB0ECC9F-97DE-4C85-9E4E-99CE5B36053E}" type="parTrans" cxnId="{83F921E2-CDB0-4806-8184-55E40DCDF3D2}">
      <dgm:prSet/>
      <dgm:spPr/>
      <dgm:t>
        <a:bodyPr/>
        <a:lstStyle/>
        <a:p>
          <a:endParaRPr lang="ru-RU" sz="1600"/>
        </a:p>
      </dgm:t>
    </dgm:pt>
    <dgm:pt modelId="{6A28ABB0-0021-427B-822A-E4EE4DA482A6}" type="sibTrans" cxnId="{83F921E2-CDB0-4806-8184-55E40DCDF3D2}">
      <dgm:prSet/>
      <dgm:spPr/>
      <dgm:t>
        <a:bodyPr/>
        <a:lstStyle/>
        <a:p>
          <a:endParaRPr lang="ru-RU" sz="1600"/>
        </a:p>
      </dgm:t>
    </dgm:pt>
    <dgm:pt modelId="{27182FC2-68B5-4496-BA7D-A302514D0EC9}">
      <dgm:prSet phldrT="[Текст]" custT="1"/>
      <dgm:spPr/>
      <dgm:t>
        <a:bodyPr/>
        <a:lstStyle/>
        <a:p>
          <a:endParaRPr lang="ru-RU" sz="1600" dirty="0"/>
        </a:p>
      </dgm:t>
    </dgm:pt>
    <dgm:pt modelId="{E08AD5A9-9F05-455C-A84C-B3A4500BD8F7}" type="parTrans" cxnId="{A4A198CC-2744-4F6C-B1FB-9EE50040C368}">
      <dgm:prSet/>
      <dgm:spPr/>
      <dgm:t>
        <a:bodyPr/>
        <a:lstStyle/>
        <a:p>
          <a:endParaRPr lang="ru-RU"/>
        </a:p>
      </dgm:t>
    </dgm:pt>
    <dgm:pt modelId="{8AD159E0-9597-4CCE-BC6C-8CAC4FBB784E}" type="sibTrans" cxnId="{A4A198CC-2744-4F6C-B1FB-9EE50040C368}">
      <dgm:prSet/>
      <dgm:spPr/>
      <dgm:t>
        <a:bodyPr/>
        <a:lstStyle/>
        <a:p>
          <a:endParaRPr lang="ru-RU"/>
        </a:p>
      </dgm:t>
    </dgm:pt>
    <dgm:pt modelId="{5F7717CA-3090-4EC5-B3E0-027E7DAFD00C}">
      <dgm:prSet phldrT="[Текст]" custT="1"/>
      <dgm:spPr/>
      <dgm:t>
        <a:bodyPr/>
        <a:lstStyle/>
        <a:p>
          <a:r>
            <a:rPr lang="ru-RU" sz="1600" dirty="0" smtClean="0"/>
            <a:t>Спортивный клуб «Медик»</a:t>
          </a:r>
          <a:endParaRPr lang="ru-RU" sz="1600" dirty="0"/>
        </a:p>
      </dgm:t>
    </dgm:pt>
    <dgm:pt modelId="{4578D82C-50AC-4E24-82B3-9AE0A682C0BB}" type="parTrans" cxnId="{569F510A-94CD-4454-9F41-A06ABB8ED122}">
      <dgm:prSet/>
      <dgm:spPr/>
      <dgm:t>
        <a:bodyPr/>
        <a:lstStyle/>
        <a:p>
          <a:endParaRPr lang="ru-RU"/>
        </a:p>
      </dgm:t>
    </dgm:pt>
    <dgm:pt modelId="{A2D7952A-8B30-4953-9361-190B67D66232}" type="sibTrans" cxnId="{569F510A-94CD-4454-9F41-A06ABB8ED122}">
      <dgm:prSet/>
      <dgm:spPr/>
      <dgm:t>
        <a:bodyPr/>
        <a:lstStyle/>
        <a:p>
          <a:endParaRPr lang="ru-RU"/>
        </a:p>
      </dgm:t>
    </dgm:pt>
    <dgm:pt modelId="{347992E3-C840-4437-8F69-0E97CF978D22}">
      <dgm:prSet phldrT="[Текст]" custT="1"/>
      <dgm:spPr/>
      <dgm:t>
        <a:bodyPr/>
        <a:lstStyle/>
        <a:p>
          <a:r>
            <a:rPr lang="ru-RU" sz="1600" dirty="0" smtClean="0"/>
            <a:t>Союз молодежи КрасГМУ</a:t>
          </a:r>
          <a:endParaRPr lang="ru-RU" sz="1600" dirty="0"/>
        </a:p>
      </dgm:t>
    </dgm:pt>
    <dgm:pt modelId="{AA308EE6-A0BE-4FE9-BE3C-D5B2D97FA439}" type="parTrans" cxnId="{D0F67A7C-B808-45EF-849C-63D4D76BFF2B}">
      <dgm:prSet/>
      <dgm:spPr/>
      <dgm:t>
        <a:bodyPr/>
        <a:lstStyle/>
        <a:p>
          <a:endParaRPr lang="ru-RU"/>
        </a:p>
      </dgm:t>
    </dgm:pt>
    <dgm:pt modelId="{F1E2E5D6-BB81-43BD-860C-8245AB77B221}" type="sibTrans" cxnId="{D0F67A7C-B808-45EF-849C-63D4D76BFF2B}">
      <dgm:prSet/>
      <dgm:spPr/>
      <dgm:t>
        <a:bodyPr/>
        <a:lstStyle/>
        <a:p>
          <a:endParaRPr lang="ru-RU"/>
        </a:p>
      </dgm:t>
    </dgm:pt>
    <dgm:pt modelId="{E51A0336-A40D-466A-A048-615A498DA2B3}">
      <dgm:prSet phldrT="[Текст]" custT="1"/>
      <dgm:spPr/>
      <dgm:t>
        <a:bodyPr/>
        <a:lstStyle/>
        <a:p>
          <a:r>
            <a:rPr lang="ru-RU" sz="1600" dirty="0" smtClean="0"/>
            <a:t>Совет обучающихся КрасГМУ</a:t>
          </a:r>
          <a:endParaRPr lang="ru-RU" sz="1600" dirty="0"/>
        </a:p>
      </dgm:t>
    </dgm:pt>
    <dgm:pt modelId="{DD6D0003-D110-4EF2-ACBD-59D676223E6F}" type="parTrans" cxnId="{78EE16EE-7166-4C0C-AB52-73B1584F19F8}">
      <dgm:prSet/>
      <dgm:spPr/>
      <dgm:t>
        <a:bodyPr/>
        <a:lstStyle/>
        <a:p>
          <a:endParaRPr lang="ru-RU"/>
        </a:p>
      </dgm:t>
    </dgm:pt>
    <dgm:pt modelId="{35BCDCAE-9EF8-452F-A2D7-5CF3FE747C61}" type="sibTrans" cxnId="{78EE16EE-7166-4C0C-AB52-73B1584F19F8}">
      <dgm:prSet/>
      <dgm:spPr/>
      <dgm:t>
        <a:bodyPr/>
        <a:lstStyle/>
        <a:p>
          <a:endParaRPr lang="ru-RU"/>
        </a:p>
      </dgm:t>
    </dgm:pt>
    <dgm:pt modelId="{20A58898-15FE-44A7-BB05-F8FD47856D3F}" type="pres">
      <dgm:prSet presAssocID="{141B2D95-A00D-4432-AF7F-80C7506ACE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1932F-6235-483D-A205-5A2AD54DCC6B}" type="pres">
      <dgm:prSet presAssocID="{DCEDEF7B-EC2F-47A8-A69A-618D48896803}" presName="parentText" presStyleLbl="node1" presStyleIdx="0" presStyleCnt="1" custScaleY="50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F3F2C-CBBA-475A-B30A-910258D85B61}" type="pres">
      <dgm:prSet presAssocID="{DCEDEF7B-EC2F-47A8-A69A-618D488968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3B8A45-2AE9-4AAE-8D60-81A427D05225}" type="presOf" srcId="{5F7717CA-3090-4EC5-B3E0-027E7DAFD00C}" destId="{36FF3F2C-CBBA-475A-B30A-910258D85B61}" srcOrd="0" destOrd="1" presId="urn:microsoft.com/office/officeart/2005/8/layout/vList2"/>
    <dgm:cxn modelId="{83F921E2-CDB0-4806-8184-55E40DCDF3D2}" srcId="{DCEDEF7B-EC2F-47A8-A69A-618D48896803}" destId="{FF33E899-5A8A-41FC-AD73-74D87DB5FE04}" srcOrd="0" destOrd="0" parTransId="{EB0ECC9F-97DE-4C85-9E4E-99CE5B36053E}" sibTransId="{6A28ABB0-0021-427B-822A-E4EE4DA482A6}"/>
    <dgm:cxn modelId="{165676EC-0544-4191-9502-DB2A59E7830D}" srcId="{141B2D95-A00D-4432-AF7F-80C7506ACEF0}" destId="{DCEDEF7B-EC2F-47A8-A69A-618D48896803}" srcOrd="0" destOrd="0" parTransId="{E0F511EA-E9AC-431B-B1BC-21C4A12ED13B}" sibTransId="{F761B1B7-800C-4EB5-A040-1C49753683A1}"/>
    <dgm:cxn modelId="{2DFDF7C2-F38D-48D7-A605-5CF3D5F90419}" type="presOf" srcId="{141B2D95-A00D-4432-AF7F-80C7506ACEF0}" destId="{20A58898-15FE-44A7-BB05-F8FD47856D3F}" srcOrd="0" destOrd="0" presId="urn:microsoft.com/office/officeart/2005/8/layout/vList2"/>
    <dgm:cxn modelId="{BDEFAAB6-BAF1-4B2C-9229-36A83BC00246}" type="presOf" srcId="{27182FC2-68B5-4496-BA7D-A302514D0EC9}" destId="{36FF3F2C-CBBA-475A-B30A-910258D85B61}" srcOrd="0" destOrd="4" presId="urn:microsoft.com/office/officeart/2005/8/layout/vList2"/>
    <dgm:cxn modelId="{78EE16EE-7166-4C0C-AB52-73B1584F19F8}" srcId="{DCEDEF7B-EC2F-47A8-A69A-618D48896803}" destId="{E51A0336-A40D-466A-A048-615A498DA2B3}" srcOrd="3" destOrd="0" parTransId="{DD6D0003-D110-4EF2-ACBD-59D676223E6F}" sibTransId="{35BCDCAE-9EF8-452F-A2D7-5CF3FE747C61}"/>
    <dgm:cxn modelId="{D3507AE9-B3BB-4F5A-93B3-A12E1B1759BF}" type="presOf" srcId="{347992E3-C840-4437-8F69-0E97CF978D22}" destId="{36FF3F2C-CBBA-475A-B30A-910258D85B61}" srcOrd="0" destOrd="2" presId="urn:microsoft.com/office/officeart/2005/8/layout/vList2"/>
    <dgm:cxn modelId="{504DCAFE-7ED3-41F6-93D7-36725E81192B}" type="presOf" srcId="{E51A0336-A40D-466A-A048-615A498DA2B3}" destId="{36FF3F2C-CBBA-475A-B30A-910258D85B61}" srcOrd="0" destOrd="3" presId="urn:microsoft.com/office/officeart/2005/8/layout/vList2"/>
    <dgm:cxn modelId="{A4A198CC-2744-4F6C-B1FB-9EE50040C368}" srcId="{DCEDEF7B-EC2F-47A8-A69A-618D48896803}" destId="{27182FC2-68B5-4496-BA7D-A302514D0EC9}" srcOrd="4" destOrd="0" parTransId="{E08AD5A9-9F05-455C-A84C-B3A4500BD8F7}" sibTransId="{8AD159E0-9597-4CCE-BC6C-8CAC4FBB784E}"/>
    <dgm:cxn modelId="{569F510A-94CD-4454-9F41-A06ABB8ED122}" srcId="{DCEDEF7B-EC2F-47A8-A69A-618D48896803}" destId="{5F7717CA-3090-4EC5-B3E0-027E7DAFD00C}" srcOrd="1" destOrd="0" parTransId="{4578D82C-50AC-4E24-82B3-9AE0A682C0BB}" sibTransId="{A2D7952A-8B30-4953-9361-190B67D66232}"/>
    <dgm:cxn modelId="{D0F67A7C-B808-45EF-849C-63D4D76BFF2B}" srcId="{DCEDEF7B-EC2F-47A8-A69A-618D48896803}" destId="{347992E3-C840-4437-8F69-0E97CF978D22}" srcOrd="2" destOrd="0" parTransId="{AA308EE6-A0BE-4FE9-BE3C-D5B2D97FA439}" sibTransId="{F1E2E5D6-BB81-43BD-860C-8245AB77B221}"/>
    <dgm:cxn modelId="{A70C5199-BE6D-451B-9D06-A25D807A1408}" type="presOf" srcId="{DCEDEF7B-EC2F-47A8-A69A-618D48896803}" destId="{2921932F-6235-483D-A205-5A2AD54DCC6B}" srcOrd="0" destOrd="0" presId="urn:microsoft.com/office/officeart/2005/8/layout/vList2"/>
    <dgm:cxn modelId="{C92D2196-1C99-4CE0-8EC9-7AFDB433B037}" type="presOf" srcId="{FF33E899-5A8A-41FC-AD73-74D87DB5FE04}" destId="{36FF3F2C-CBBA-475A-B30A-910258D85B61}" srcOrd="0" destOrd="0" presId="urn:microsoft.com/office/officeart/2005/8/layout/vList2"/>
    <dgm:cxn modelId="{E3F913D8-44DB-4D68-8861-75C7F74CF385}" type="presParOf" srcId="{20A58898-15FE-44A7-BB05-F8FD47856D3F}" destId="{2921932F-6235-483D-A205-5A2AD54DCC6B}" srcOrd="0" destOrd="0" presId="urn:microsoft.com/office/officeart/2005/8/layout/vList2"/>
    <dgm:cxn modelId="{3278B789-42F5-42F8-BE05-31402FA7CE17}" type="presParOf" srcId="{20A58898-15FE-44A7-BB05-F8FD47856D3F}" destId="{36FF3F2C-CBBA-475A-B30A-910258D85B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1B2D95-A00D-4432-AF7F-80C7506ACEF0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CEDEF7B-EC2F-47A8-A69A-618D48896803}">
      <dgm:prSet phldrT="[Текст]" custT="1"/>
      <dgm:spPr/>
      <dgm:t>
        <a:bodyPr/>
        <a:lstStyle/>
        <a:p>
          <a:r>
            <a:rPr lang="ru-RU" sz="1600" dirty="0" smtClean="0"/>
            <a:t>Учебные и научные подразделения:</a:t>
          </a:r>
          <a:endParaRPr lang="ru-RU" sz="1600" dirty="0"/>
        </a:p>
      </dgm:t>
    </dgm:pt>
    <dgm:pt modelId="{E0F511EA-E9AC-431B-B1BC-21C4A12ED13B}" type="parTrans" cxnId="{165676EC-0544-4191-9502-DB2A59E7830D}">
      <dgm:prSet/>
      <dgm:spPr/>
      <dgm:t>
        <a:bodyPr/>
        <a:lstStyle/>
        <a:p>
          <a:endParaRPr lang="ru-RU" sz="1600"/>
        </a:p>
      </dgm:t>
    </dgm:pt>
    <dgm:pt modelId="{F761B1B7-800C-4EB5-A040-1C49753683A1}" type="sibTrans" cxnId="{165676EC-0544-4191-9502-DB2A59E7830D}">
      <dgm:prSet/>
      <dgm:spPr/>
      <dgm:t>
        <a:bodyPr/>
        <a:lstStyle/>
        <a:p>
          <a:endParaRPr lang="ru-RU" sz="1600"/>
        </a:p>
      </dgm:t>
    </dgm:pt>
    <dgm:pt modelId="{FF33E899-5A8A-41FC-AD73-74D87DB5FE04}">
      <dgm:prSet phldrT="[Текст]" custT="1"/>
      <dgm:spPr/>
      <dgm:t>
        <a:bodyPr/>
        <a:lstStyle/>
        <a:p>
          <a:r>
            <a:rPr lang="ru-RU" sz="1600" dirty="0" smtClean="0"/>
            <a:t>Научно-организационный отдел</a:t>
          </a:r>
          <a:endParaRPr lang="ru-RU" sz="1600" dirty="0"/>
        </a:p>
      </dgm:t>
    </dgm:pt>
    <dgm:pt modelId="{EB0ECC9F-97DE-4C85-9E4E-99CE5B36053E}" type="parTrans" cxnId="{83F921E2-CDB0-4806-8184-55E40DCDF3D2}">
      <dgm:prSet/>
      <dgm:spPr/>
      <dgm:t>
        <a:bodyPr/>
        <a:lstStyle/>
        <a:p>
          <a:endParaRPr lang="ru-RU" sz="1600"/>
        </a:p>
      </dgm:t>
    </dgm:pt>
    <dgm:pt modelId="{6A28ABB0-0021-427B-822A-E4EE4DA482A6}" type="sibTrans" cxnId="{83F921E2-CDB0-4806-8184-55E40DCDF3D2}">
      <dgm:prSet/>
      <dgm:spPr/>
      <dgm:t>
        <a:bodyPr/>
        <a:lstStyle/>
        <a:p>
          <a:endParaRPr lang="ru-RU" sz="1600"/>
        </a:p>
      </dgm:t>
    </dgm:pt>
    <dgm:pt modelId="{6CE4C091-2E3B-40D0-A9AF-E7CADC7E3DF9}">
      <dgm:prSet phldrT="[Текст]" custT="1"/>
      <dgm:spPr/>
      <dgm:t>
        <a:bodyPr/>
        <a:lstStyle/>
        <a:p>
          <a:r>
            <a:rPr lang="ru-RU" sz="1600" dirty="0" smtClean="0"/>
            <a:t>Институт последипломного образования</a:t>
          </a:r>
          <a:endParaRPr lang="ru-RU" sz="1600" dirty="0"/>
        </a:p>
      </dgm:t>
    </dgm:pt>
    <dgm:pt modelId="{4D958DD8-3D61-4E30-B6D0-18B0A608CA4C}" type="parTrans" cxnId="{84F50360-8B15-430F-B44C-F2819D5A7073}">
      <dgm:prSet/>
      <dgm:spPr/>
      <dgm:t>
        <a:bodyPr/>
        <a:lstStyle/>
        <a:p>
          <a:endParaRPr lang="ru-RU"/>
        </a:p>
      </dgm:t>
    </dgm:pt>
    <dgm:pt modelId="{819C724A-0B76-4701-8339-82DFD2C53024}" type="sibTrans" cxnId="{84F50360-8B15-430F-B44C-F2819D5A7073}">
      <dgm:prSet/>
      <dgm:spPr/>
      <dgm:t>
        <a:bodyPr/>
        <a:lstStyle/>
        <a:p>
          <a:endParaRPr lang="ru-RU"/>
        </a:p>
      </dgm:t>
    </dgm:pt>
    <dgm:pt modelId="{10172AB2-A4B9-4CAD-AB1E-38FDDA5F3151}">
      <dgm:prSet phldrT="[Текст]" custT="1"/>
      <dgm:spPr/>
      <dgm:t>
        <a:bodyPr/>
        <a:lstStyle/>
        <a:p>
          <a:r>
            <a:rPr lang="ru-RU" sz="1600" dirty="0" smtClean="0"/>
            <a:t>Деканат отделения иностранных обучающихся</a:t>
          </a:r>
          <a:endParaRPr lang="ru-RU" sz="1600" dirty="0"/>
        </a:p>
      </dgm:t>
    </dgm:pt>
    <dgm:pt modelId="{D8F6A00D-86D4-4E85-9471-E5149497D7D9}" type="parTrans" cxnId="{01145337-5C48-4454-891D-F7A3C479BBFE}">
      <dgm:prSet/>
      <dgm:spPr/>
      <dgm:t>
        <a:bodyPr/>
        <a:lstStyle/>
        <a:p>
          <a:endParaRPr lang="ru-RU"/>
        </a:p>
      </dgm:t>
    </dgm:pt>
    <dgm:pt modelId="{F371676D-D7CB-4FC9-B605-6F1AAC7ED952}" type="sibTrans" cxnId="{01145337-5C48-4454-891D-F7A3C479BBFE}">
      <dgm:prSet/>
      <dgm:spPr/>
      <dgm:t>
        <a:bodyPr/>
        <a:lstStyle/>
        <a:p>
          <a:endParaRPr lang="ru-RU"/>
        </a:p>
      </dgm:t>
    </dgm:pt>
    <dgm:pt modelId="{7FE855B0-E2FB-4FC3-A9C5-7AAC2EAE8EED}">
      <dgm:prSet phldrT="[Текст]" custT="1"/>
      <dgm:spPr/>
      <dgm:t>
        <a:bodyPr/>
        <a:lstStyle/>
        <a:p>
          <a:r>
            <a:rPr lang="ru-RU" sz="1600" dirty="0" smtClean="0"/>
            <a:t>НИИ молекулярной медицины и </a:t>
          </a:r>
          <a:r>
            <a:rPr lang="ru-RU" sz="1600" dirty="0" err="1" smtClean="0"/>
            <a:t>патобиохимии</a:t>
          </a:r>
          <a:endParaRPr lang="ru-RU" sz="1600" dirty="0"/>
        </a:p>
      </dgm:t>
    </dgm:pt>
    <dgm:pt modelId="{A6AE0317-B25F-49A9-9E8E-18CC3B0CD5BD}" type="parTrans" cxnId="{20AECB12-9FA8-43BB-84F7-C1A1F75EE1CD}">
      <dgm:prSet/>
      <dgm:spPr/>
      <dgm:t>
        <a:bodyPr/>
        <a:lstStyle/>
        <a:p>
          <a:endParaRPr lang="ru-RU"/>
        </a:p>
      </dgm:t>
    </dgm:pt>
    <dgm:pt modelId="{2E53A4A3-DB8C-451A-B37C-A62AC4EABC50}" type="sibTrans" cxnId="{20AECB12-9FA8-43BB-84F7-C1A1F75EE1CD}">
      <dgm:prSet/>
      <dgm:spPr/>
      <dgm:t>
        <a:bodyPr/>
        <a:lstStyle/>
        <a:p>
          <a:endParaRPr lang="ru-RU"/>
        </a:p>
      </dgm:t>
    </dgm:pt>
    <dgm:pt modelId="{D9484C08-D2AF-465C-9FBA-580EAEAF3170}">
      <dgm:prSet phldrT="[Текст]" custT="1"/>
      <dgm:spPr/>
      <dgm:t>
        <a:bodyPr/>
        <a:lstStyle/>
        <a:p>
          <a:r>
            <a:rPr lang="ru-RU" sz="1600" dirty="0" smtClean="0"/>
            <a:t>Отдел грантов и программ</a:t>
          </a:r>
          <a:endParaRPr lang="ru-RU" sz="1600" dirty="0"/>
        </a:p>
      </dgm:t>
    </dgm:pt>
    <dgm:pt modelId="{2A6338A8-51AA-4EB7-8888-494D1FC0D9CC}" type="parTrans" cxnId="{FE78249D-A61F-4F59-9C54-EF904368FC80}">
      <dgm:prSet/>
      <dgm:spPr/>
      <dgm:t>
        <a:bodyPr/>
        <a:lstStyle/>
        <a:p>
          <a:endParaRPr lang="ru-RU"/>
        </a:p>
      </dgm:t>
    </dgm:pt>
    <dgm:pt modelId="{08D74676-9D34-49ED-A749-44C6065C97F6}" type="sibTrans" cxnId="{FE78249D-A61F-4F59-9C54-EF904368FC80}">
      <dgm:prSet/>
      <dgm:spPr/>
      <dgm:t>
        <a:bodyPr/>
        <a:lstStyle/>
        <a:p>
          <a:endParaRPr lang="ru-RU"/>
        </a:p>
      </dgm:t>
    </dgm:pt>
    <dgm:pt modelId="{93D5D6CA-EBDA-4FAA-B183-53C72CC7D4D6}">
      <dgm:prSet phldrT="[Текст]" custT="1"/>
      <dgm:spPr/>
      <dgm:t>
        <a:bodyPr/>
        <a:lstStyle/>
        <a:p>
          <a:r>
            <a:rPr lang="ru-RU" sz="1600" dirty="0" smtClean="0"/>
            <a:t>Научно-образовательный центр «Молодежная наука»</a:t>
          </a:r>
          <a:endParaRPr lang="ru-RU" sz="1600" dirty="0"/>
        </a:p>
      </dgm:t>
    </dgm:pt>
    <dgm:pt modelId="{6EFBC835-F3F3-4B37-9741-1C6C4A7C727E}" type="parTrans" cxnId="{EB7C9BE1-A171-4FC1-800D-A6B78AC2CF42}">
      <dgm:prSet/>
      <dgm:spPr/>
      <dgm:t>
        <a:bodyPr/>
        <a:lstStyle/>
        <a:p>
          <a:endParaRPr lang="ru-RU"/>
        </a:p>
      </dgm:t>
    </dgm:pt>
    <dgm:pt modelId="{107E2735-B520-41A2-995F-93F58830F9AB}" type="sibTrans" cxnId="{EB7C9BE1-A171-4FC1-800D-A6B78AC2CF42}">
      <dgm:prSet/>
      <dgm:spPr/>
      <dgm:t>
        <a:bodyPr/>
        <a:lstStyle/>
        <a:p>
          <a:endParaRPr lang="ru-RU"/>
        </a:p>
      </dgm:t>
    </dgm:pt>
    <dgm:pt modelId="{20A58898-15FE-44A7-BB05-F8FD47856D3F}" type="pres">
      <dgm:prSet presAssocID="{141B2D95-A00D-4432-AF7F-80C7506ACE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1932F-6235-483D-A205-5A2AD54DCC6B}" type="pres">
      <dgm:prSet presAssocID="{DCEDEF7B-EC2F-47A8-A69A-618D48896803}" presName="parentText" presStyleLbl="node1" presStyleIdx="0" presStyleCnt="1" custScaleY="50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F3F2C-CBBA-475A-B30A-910258D85B61}" type="pres">
      <dgm:prSet presAssocID="{DCEDEF7B-EC2F-47A8-A69A-618D488968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7C9BE1-A171-4FC1-800D-A6B78AC2CF42}" srcId="{DCEDEF7B-EC2F-47A8-A69A-618D48896803}" destId="{93D5D6CA-EBDA-4FAA-B183-53C72CC7D4D6}" srcOrd="1" destOrd="0" parTransId="{6EFBC835-F3F3-4B37-9741-1C6C4A7C727E}" sibTransId="{107E2735-B520-41A2-995F-93F58830F9AB}"/>
    <dgm:cxn modelId="{84F50360-8B15-430F-B44C-F2819D5A7073}" srcId="{DCEDEF7B-EC2F-47A8-A69A-618D48896803}" destId="{6CE4C091-2E3B-40D0-A9AF-E7CADC7E3DF9}" srcOrd="2" destOrd="0" parTransId="{4D958DD8-3D61-4E30-B6D0-18B0A608CA4C}" sibTransId="{819C724A-0B76-4701-8339-82DFD2C53024}"/>
    <dgm:cxn modelId="{83F921E2-CDB0-4806-8184-55E40DCDF3D2}" srcId="{DCEDEF7B-EC2F-47A8-A69A-618D48896803}" destId="{FF33E899-5A8A-41FC-AD73-74D87DB5FE04}" srcOrd="0" destOrd="0" parTransId="{EB0ECC9F-97DE-4C85-9E4E-99CE5B36053E}" sibTransId="{6A28ABB0-0021-427B-822A-E4EE4DA482A6}"/>
    <dgm:cxn modelId="{165676EC-0544-4191-9502-DB2A59E7830D}" srcId="{141B2D95-A00D-4432-AF7F-80C7506ACEF0}" destId="{DCEDEF7B-EC2F-47A8-A69A-618D48896803}" srcOrd="0" destOrd="0" parTransId="{E0F511EA-E9AC-431B-B1BC-21C4A12ED13B}" sibTransId="{F761B1B7-800C-4EB5-A040-1C49753683A1}"/>
    <dgm:cxn modelId="{F4076990-C8FD-45DC-A809-C37B0DE6727B}" type="presOf" srcId="{10172AB2-A4B9-4CAD-AB1E-38FDDA5F3151}" destId="{36FF3F2C-CBBA-475A-B30A-910258D85B61}" srcOrd="0" destOrd="3" presId="urn:microsoft.com/office/officeart/2005/8/layout/vList2"/>
    <dgm:cxn modelId="{1668C9F1-F055-4261-898E-E8F1315E9012}" type="presOf" srcId="{D9484C08-D2AF-465C-9FBA-580EAEAF3170}" destId="{36FF3F2C-CBBA-475A-B30A-910258D85B61}" srcOrd="0" destOrd="5" presId="urn:microsoft.com/office/officeart/2005/8/layout/vList2"/>
    <dgm:cxn modelId="{30DEC8D9-13ED-4B36-898E-71A1720AA905}" type="presOf" srcId="{FF33E899-5A8A-41FC-AD73-74D87DB5FE04}" destId="{36FF3F2C-CBBA-475A-B30A-910258D85B61}" srcOrd="0" destOrd="0" presId="urn:microsoft.com/office/officeart/2005/8/layout/vList2"/>
    <dgm:cxn modelId="{01145337-5C48-4454-891D-F7A3C479BBFE}" srcId="{DCEDEF7B-EC2F-47A8-A69A-618D48896803}" destId="{10172AB2-A4B9-4CAD-AB1E-38FDDA5F3151}" srcOrd="3" destOrd="0" parTransId="{D8F6A00D-86D4-4E85-9471-E5149497D7D9}" sibTransId="{F371676D-D7CB-4FC9-B605-6F1AAC7ED952}"/>
    <dgm:cxn modelId="{182F2A14-5A99-485D-9626-F6A428EFB9C0}" type="presOf" srcId="{DCEDEF7B-EC2F-47A8-A69A-618D48896803}" destId="{2921932F-6235-483D-A205-5A2AD54DCC6B}" srcOrd="0" destOrd="0" presId="urn:microsoft.com/office/officeart/2005/8/layout/vList2"/>
    <dgm:cxn modelId="{09A6376B-0159-4F50-8477-D5071D97AA94}" type="presOf" srcId="{6CE4C091-2E3B-40D0-A9AF-E7CADC7E3DF9}" destId="{36FF3F2C-CBBA-475A-B30A-910258D85B61}" srcOrd="0" destOrd="2" presId="urn:microsoft.com/office/officeart/2005/8/layout/vList2"/>
    <dgm:cxn modelId="{20AECB12-9FA8-43BB-84F7-C1A1F75EE1CD}" srcId="{DCEDEF7B-EC2F-47A8-A69A-618D48896803}" destId="{7FE855B0-E2FB-4FC3-A9C5-7AAC2EAE8EED}" srcOrd="4" destOrd="0" parTransId="{A6AE0317-B25F-49A9-9E8E-18CC3B0CD5BD}" sibTransId="{2E53A4A3-DB8C-451A-B37C-A62AC4EABC50}"/>
    <dgm:cxn modelId="{FE78249D-A61F-4F59-9C54-EF904368FC80}" srcId="{DCEDEF7B-EC2F-47A8-A69A-618D48896803}" destId="{D9484C08-D2AF-465C-9FBA-580EAEAF3170}" srcOrd="5" destOrd="0" parTransId="{2A6338A8-51AA-4EB7-8888-494D1FC0D9CC}" sibTransId="{08D74676-9D34-49ED-A749-44C6065C97F6}"/>
    <dgm:cxn modelId="{EFC23416-50FC-4B7A-AB4E-4AC96B5FE684}" type="presOf" srcId="{141B2D95-A00D-4432-AF7F-80C7506ACEF0}" destId="{20A58898-15FE-44A7-BB05-F8FD47856D3F}" srcOrd="0" destOrd="0" presId="urn:microsoft.com/office/officeart/2005/8/layout/vList2"/>
    <dgm:cxn modelId="{C7F110FB-D3FB-4351-B6E9-539792C09A05}" type="presOf" srcId="{7FE855B0-E2FB-4FC3-A9C5-7AAC2EAE8EED}" destId="{36FF3F2C-CBBA-475A-B30A-910258D85B61}" srcOrd="0" destOrd="4" presId="urn:microsoft.com/office/officeart/2005/8/layout/vList2"/>
    <dgm:cxn modelId="{7D6D2DDA-FA57-4EB9-B7FA-E84302561960}" type="presOf" srcId="{93D5D6CA-EBDA-4FAA-B183-53C72CC7D4D6}" destId="{36FF3F2C-CBBA-475A-B30A-910258D85B61}" srcOrd="0" destOrd="1" presId="urn:microsoft.com/office/officeart/2005/8/layout/vList2"/>
    <dgm:cxn modelId="{42509292-D554-40BF-96EB-1F855C732B98}" type="presParOf" srcId="{20A58898-15FE-44A7-BB05-F8FD47856D3F}" destId="{2921932F-6235-483D-A205-5A2AD54DCC6B}" srcOrd="0" destOrd="0" presId="urn:microsoft.com/office/officeart/2005/8/layout/vList2"/>
    <dgm:cxn modelId="{CAC1FE25-BC3D-44EA-AA0A-81982A77C76F}" type="presParOf" srcId="{20A58898-15FE-44A7-BB05-F8FD47856D3F}" destId="{36FF3F2C-CBBA-475A-B30A-910258D85B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1B2D95-A00D-4432-AF7F-80C7506ACEF0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CEDEF7B-EC2F-47A8-A69A-618D48896803}">
      <dgm:prSet phldrT="[Текст]" custT="1"/>
      <dgm:spPr/>
      <dgm:t>
        <a:bodyPr/>
        <a:lstStyle/>
        <a:p>
          <a:r>
            <a:rPr lang="ru-RU" sz="1600" dirty="0" smtClean="0"/>
            <a:t>Административно-управленческие подразделения:</a:t>
          </a:r>
          <a:endParaRPr lang="ru-RU" sz="1600" dirty="0"/>
        </a:p>
      </dgm:t>
    </dgm:pt>
    <dgm:pt modelId="{E0F511EA-E9AC-431B-B1BC-21C4A12ED13B}" type="parTrans" cxnId="{165676EC-0544-4191-9502-DB2A59E7830D}">
      <dgm:prSet/>
      <dgm:spPr/>
      <dgm:t>
        <a:bodyPr/>
        <a:lstStyle/>
        <a:p>
          <a:endParaRPr lang="ru-RU" sz="1600"/>
        </a:p>
      </dgm:t>
    </dgm:pt>
    <dgm:pt modelId="{F761B1B7-800C-4EB5-A040-1C49753683A1}" type="sibTrans" cxnId="{165676EC-0544-4191-9502-DB2A59E7830D}">
      <dgm:prSet/>
      <dgm:spPr/>
      <dgm:t>
        <a:bodyPr/>
        <a:lstStyle/>
        <a:p>
          <a:endParaRPr lang="ru-RU" sz="1600"/>
        </a:p>
      </dgm:t>
    </dgm:pt>
    <dgm:pt modelId="{FF33E899-5A8A-41FC-AD73-74D87DB5FE04}">
      <dgm:prSet phldrT="[Текст]" custT="1"/>
      <dgm:spPr/>
      <dgm:t>
        <a:bodyPr/>
        <a:lstStyle/>
        <a:p>
          <a:r>
            <a:rPr lang="ru-RU" sz="1600" dirty="0" smtClean="0"/>
            <a:t>Административно-правовое управление</a:t>
          </a:r>
          <a:endParaRPr lang="ru-RU" sz="1600" dirty="0"/>
        </a:p>
      </dgm:t>
    </dgm:pt>
    <dgm:pt modelId="{EB0ECC9F-97DE-4C85-9E4E-99CE5B36053E}" type="parTrans" cxnId="{83F921E2-CDB0-4806-8184-55E40DCDF3D2}">
      <dgm:prSet/>
      <dgm:spPr/>
      <dgm:t>
        <a:bodyPr/>
        <a:lstStyle/>
        <a:p>
          <a:endParaRPr lang="ru-RU" sz="1600"/>
        </a:p>
      </dgm:t>
    </dgm:pt>
    <dgm:pt modelId="{6A28ABB0-0021-427B-822A-E4EE4DA482A6}" type="sibTrans" cxnId="{83F921E2-CDB0-4806-8184-55E40DCDF3D2}">
      <dgm:prSet/>
      <dgm:spPr/>
      <dgm:t>
        <a:bodyPr/>
        <a:lstStyle/>
        <a:p>
          <a:endParaRPr lang="ru-RU" sz="1600"/>
        </a:p>
      </dgm:t>
    </dgm:pt>
    <dgm:pt modelId="{4C934C03-C928-4A71-8CAB-6E621D39CDEF}">
      <dgm:prSet phldrT="[Текст]" custT="1"/>
      <dgm:spPr/>
      <dgm:t>
        <a:bodyPr/>
        <a:lstStyle/>
        <a:p>
          <a:r>
            <a:rPr lang="ru-RU" sz="1600" dirty="0" smtClean="0"/>
            <a:t>Управление бухгалтерского учета и отчетности</a:t>
          </a:r>
          <a:endParaRPr lang="ru-RU" sz="1600" dirty="0"/>
        </a:p>
      </dgm:t>
    </dgm:pt>
    <dgm:pt modelId="{152D6030-92BF-4479-A04F-70A2C4F2C7C5}" type="parTrans" cxnId="{5A6771C5-E6CA-466C-8778-E9637225C125}">
      <dgm:prSet/>
      <dgm:spPr/>
      <dgm:t>
        <a:bodyPr/>
        <a:lstStyle/>
        <a:p>
          <a:endParaRPr lang="ru-RU"/>
        </a:p>
      </dgm:t>
    </dgm:pt>
    <dgm:pt modelId="{FFBB2DF4-553E-4624-BA76-539A277BC49C}" type="sibTrans" cxnId="{5A6771C5-E6CA-466C-8778-E9637225C125}">
      <dgm:prSet/>
      <dgm:spPr/>
      <dgm:t>
        <a:bodyPr/>
        <a:lstStyle/>
        <a:p>
          <a:endParaRPr lang="ru-RU"/>
        </a:p>
      </dgm:t>
    </dgm:pt>
    <dgm:pt modelId="{05568FD2-E58C-40BD-AA97-E0464ADECFD6}">
      <dgm:prSet phldrT="[Текст]" custT="1"/>
      <dgm:spPr/>
      <dgm:t>
        <a:bodyPr/>
        <a:lstStyle/>
        <a:p>
          <a:r>
            <a:rPr lang="ru-RU" sz="1600" dirty="0" smtClean="0"/>
            <a:t>Управление по внебюджетной деятельности</a:t>
          </a:r>
          <a:endParaRPr lang="ru-RU" sz="1600" dirty="0"/>
        </a:p>
      </dgm:t>
    </dgm:pt>
    <dgm:pt modelId="{1660768C-5DDC-4C18-9E01-721A1D554B54}" type="parTrans" cxnId="{C40C3EBF-7816-475F-AD3F-06A0CFCF4448}">
      <dgm:prSet/>
      <dgm:spPr/>
      <dgm:t>
        <a:bodyPr/>
        <a:lstStyle/>
        <a:p>
          <a:endParaRPr lang="ru-RU"/>
        </a:p>
      </dgm:t>
    </dgm:pt>
    <dgm:pt modelId="{1FD4C5C6-DA45-4BF9-807F-C3736FE7E367}" type="sibTrans" cxnId="{C40C3EBF-7816-475F-AD3F-06A0CFCF4448}">
      <dgm:prSet/>
      <dgm:spPr/>
      <dgm:t>
        <a:bodyPr/>
        <a:lstStyle/>
        <a:p>
          <a:endParaRPr lang="ru-RU"/>
        </a:p>
      </dgm:t>
    </dgm:pt>
    <dgm:pt modelId="{83E8BA4C-820C-42A0-BFC8-A41295A1740C}">
      <dgm:prSet phldrT="[Текст]" custT="1"/>
      <dgm:spPr/>
      <dgm:t>
        <a:bodyPr/>
        <a:lstStyle/>
        <a:p>
          <a:r>
            <a:rPr lang="ru-RU" sz="1600" dirty="0" smtClean="0"/>
            <a:t>Управление кадров</a:t>
          </a:r>
          <a:endParaRPr lang="ru-RU" sz="1600" dirty="0"/>
        </a:p>
      </dgm:t>
    </dgm:pt>
    <dgm:pt modelId="{A35C047F-E77C-4F6E-8CC8-654ACB5236A2}" type="parTrans" cxnId="{E9C2B071-28E4-4051-B0AB-F15FCAEE1252}">
      <dgm:prSet/>
      <dgm:spPr/>
      <dgm:t>
        <a:bodyPr/>
        <a:lstStyle/>
        <a:p>
          <a:endParaRPr lang="ru-RU"/>
        </a:p>
      </dgm:t>
    </dgm:pt>
    <dgm:pt modelId="{F591559C-49CD-45C6-BDEE-FE6495690D98}" type="sibTrans" cxnId="{E9C2B071-28E4-4051-B0AB-F15FCAEE1252}">
      <dgm:prSet/>
      <dgm:spPr/>
      <dgm:t>
        <a:bodyPr/>
        <a:lstStyle/>
        <a:p>
          <a:endParaRPr lang="ru-RU"/>
        </a:p>
      </dgm:t>
    </dgm:pt>
    <dgm:pt modelId="{99733207-3B09-4C2C-BE03-04F65693F1A2}">
      <dgm:prSet phldrT="[Текст]" custT="1"/>
      <dgm:spPr/>
      <dgm:t>
        <a:bodyPr/>
        <a:lstStyle/>
        <a:p>
          <a:r>
            <a:rPr lang="ru-RU" sz="1600" dirty="0" smtClean="0"/>
            <a:t>Управление информационной и корпоративной политики, Типография</a:t>
          </a:r>
          <a:endParaRPr lang="ru-RU" sz="1600" dirty="0"/>
        </a:p>
      </dgm:t>
    </dgm:pt>
    <dgm:pt modelId="{22C18196-F752-48C4-BB1F-C978F66112E3}" type="parTrans" cxnId="{F1B58BC0-B02D-4107-97C2-8F793B7E0F8C}">
      <dgm:prSet/>
      <dgm:spPr/>
      <dgm:t>
        <a:bodyPr/>
        <a:lstStyle/>
        <a:p>
          <a:endParaRPr lang="ru-RU"/>
        </a:p>
      </dgm:t>
    </dgm:pt>
    <dgm:pt modelId="{64BEC46E-9BE7-4508-9E77-A1FCA3D0DEC4}" type="sibTrans" cxnId="{F1B58BC0-B02D-4107-97C2-8F793B7E0F8C}">
      <dgm:prSet/>
      <dgm:spPr/>
      <dgm:t>
        <a:bodyPr/>
        <a:lstStyle/>
        <a:p>
          <a:endParaRPr lang="ru-RU"/>
        </a:p>
      </dgm:t>
    </dgm:pt>
    <dgm:pt modelId="{680C3A2E-050F-401F-9D52-0DE6260D66BC}">
      <dgm:prSet phldrT="[Текст]" custT="1"/>
      <dgm:spPr/>
      <dgm:t>
        <a:bodyPr/>
        <a:lstStyle/>
        <a:p>
          <a:r>
            <a:rPr lang="ru-RU" sz="1600" dirty="0" smtClean="0"/>
            <a:t>Управление экономики и финансов</a:t>
          </a:r>
          <a:endParaRPr lang="ru-RU" sz="1600" dirty="0"/>
        </a:p>
      </dgm:t>
    </dgm:pt>
    <dgm:pt modelId="{303C7602-A66D-47B3-B9E8-D6C7BB984C3A}" type="parTrans" cxnId="{716EC4D6-BD5A-4152-959D-C82C7EEF4977}">
      <dgm:prSet/>
      <dgm:spPr/>
      <dgm:t>
        <a:bodyPr/>
        <a:lstStyle/>
        <a:p>
          <a:endParaRPr lang="ru-RU"/>
        </a:p>
      </dgm:t>
    </dgm:pt>
    <dgm:pt modelId="{714984A4-4357-4F52-81F1-39E9CB7D218F}" type="sibTrans" cxnId="{716EC4D6-BD5A-4152-959D-C82C7EEF4977}">
      <dgm:prSet/>
      <dgm:spPr/>
      <dgm:t>
        <a:bodyPr/>
        <a:lstStyle/>
        <a:p>
          <a:endParaRPr lang="ru-RU"/>
        </a:p>
      </dgm:t>
    </dgm:pt>
    <dgm:pt modelId="{E7414CD3-8D5F-4134-9E0F-2ECE1BD49462}">
      <dgm:prSet phldrT="[Текст]" custT="1"/>
      <dgm:spPr/>
      <dgm:t>
        <a:bodyPr/>
        <a:lstStyle/>
        <a:p>
          <a:r>
            <a:rPr lang="ru-RU" sz="1600" dirty="0" smtClean="0"/>
            <a:t>Управление делами</a:t>
          </a:r>
        </a:p>
      </dgm:t>
    </dgm:pt>
    <dgm:pt modelId="{239E99AF-9488-4737-8A67-25026F590106}" type="parTrans" cxnId="{09F87561-6BBB-41AE-ABD5-BD60AA31E046}">
      <dgm:prSet/>
      <dgm:spPr/>
      <dgm:t>
        <a:bodyPr/>
        <a:lstStyle/>
        <a:p>
          <a:endParaRPr lang="ru-RU"/>
        </a:p>
      </dgm:t>
    </dgm:pt>
    <dgm:pt modelId="{9D32F8B7-ACFE-453D-BB70-F7C5DC2F00C7}" type="sibTrans" cxnId="{09F87561-6BBB-41AE-ABD5-BD60AA31E046}">
      <dgm:prSet/>
      <dgm:spPr/>
      <dgm:t>
        <a:bodyPr/>
        <a:lstStyle/>
        <a:p>
          <a:endParaRPr lang="ru-RU"/>
        </a:p>
      </dgm:t>
    </dgm:pt>
    <dgm:pt modelId="{20A58898-15FE-44A7-BB05-F8FD47856D3F}" type="pres">
      <dgm:prSet presAssocID="{141B2D95-A00D-4432-AF7F-80C7506ACE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1932F-6235-483D-A205-5A2AD54DCC6B}" type="pres">
      <dgm:prSet presAssocID="{DCEDEF7B-EC2F-47A8-A69A-618D48896803}" presName="parentText" presStyleLbl="node1" presStyleIdx="0" presStyleCnt="1" custScaleY="50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F3F2C-CBBA-475A-B30A-910258D85B61}" type="pres">
      <dgm:prSet presAssocID="{DCEDEF7B-EC2F-47A8-A69A-618D488968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CED1F9-087A-42EB-97A2-B35D87117198}" type="presOf" srcId="{DCEDEF7B-EC2F-47A8-A69A-618D48896803}" destId="{2921932F-6235-483D-A205-5A2AD54DCC6B}" srcOrd="0" destOrd="0" presId="urn:microsoft.com/office/officeart/2005/8/layout/vList2"/>
    <dgm:cxn modelId="{83F921E2-CDB0-4806-8184-55E40DCDF3D2}" srcId="{DCEDEF7B-EC2F-47A8-A69A-618D48896803}" destId="{FF33E899-5A8A-41FC-AD73-74D87DB5FE04}" srcOrd="0" destOrd="0" parTransId="{EB0ECC9F-97DE-4C85-9E4E-99CE5B36053E}" sibTransId="{6A28ABB0-0021-427B-822A-E4EE4DA482A6}"/>
    <dgm:cxn modelId="{165676EC-0544-4191-9502-DB2A59E7830D}" srcId="{141B2D95-A00D-4432-AF7F-80C7506ACEF0}" destId="{DCEDEF7B-EC2F-47A8-A69A-618D48896803}" srcOrd="0" destOrd="0" parTransId="{E0F511EA-E9AC-431B-B1BC-21C4A12ED13B}" sibTransId="{F761B1B7-800C-4EB5-A040-1C49753683A1}"/>
    <dgm:cxn modelId="{5A6771C5-E6CA-466C-8778-E9637225C125}" srcId="{DCEDEF7B-EC2F-47A8-A69A-618D48896803}" destId="{4C934C03-C928-4A71-8CAB-6E621D39CDEF}" srcOrd="2" destOrd="0" parTransId="{152D6030-92BF-4479-A04F-70A2C4F2C7C5}" sibTransId="{FFBB2DF4-553E-4624-BA76-539A277BC49C}"/>
    <dgm:cxn modelId="{09F87561-6BBB-41AE-ABD5-BD60AA31E046}" srcId="{DCEDEF7B-EC2F-47A8-A69A-618D48896803}" destId="{E7414CD3-8D5F-4134-9E0F-2ECE1BD49462}" srcOrd="1" destOrd="0" parTransId="{239E99AF-9488-4737-8A67-25026F590106}" sibTransId="{9D32F8B7-ACFE-453D-BB70-F7C5DC2F00C7}"/>
    <dgm:cxn modelId="{EC57E245-801D-4FD4-9222-C475907F1234}" type="presOf" srcId="{4C934C03-C928-4A71-8CAB-6E621D39CDEF}" destId="{36FF3F2C-CBBA-475A-B30A-910258D85B61}" srcOrd="0" destOrd="2" presId="urn:microsoft.com/office/officeart/2005/8/layout/vList2"/>
    <dgm:cxn modelId="{42442AF0-AE84-4F64-A24A-7F2E7FEA6B87}" type="presOf" srcId="{680C3A2E-050F-401F-9D52-0DE6260D66BC}" destId="{36FF3F2C-CBBA-475A-B30A-910258D85B61}" srcOrd="0" destOrd="6" presId="urn:microsoft.com/office/officeart/2005/8/layout/vList2"/>
    <dgm:cxn modelId="{1579711B-122D-41C9-8622-4FB883A4EA94}" type="presOf" srcId="{141B2D95-A00D-4432-AF7F-80C7506ACEF0}" destId="{20A58898-15FE-44A7-BB05-F8FD47856D3F}" srcOrd="0" destOrd="0" presId="urn:microsoft.com/office/officeart/2005/8/layout/vList2"/>
    <dgm:cxn modelId="{72777B7C-EA4A-4645-9509-E1C35C4239E8}" type="presOf" srcId="{99733207-3B09-4C2C-BE03-04F65693F1A2}" destId="{36FF3F2C-CBBA-475A-B30A-910258D85B61}" srcOrd="0" destOrd="5" presId="urn:microsoft.com/office/officeart/2005/8/layout/vList2"/>
    <dgm:cxn modelId="{716EC4D6-BD5A-4152-959D-C82C7EEF4977}" srcId="{DCEDEF7B-EC2F-47A8-A69A-618D48896803}" destId="{680C3A2E-050F-401F-9D52-0DE6260D66BC}" srcOrd="6" destOrd="0" parTransId="{303C7602-A66D-47B3-B9E8-D6C7BB984C3A}" sibTransId="{714984A4-4357-4F52-81F1-39E9CB7D218F}"/>
    <dgm:cxn modelId="{5AC6FD06-73A1-4B02-9BA2-AE4760613044}" type="presOf" srcId="{E7414CD3-8D5F-4134-9E0F-2ECE1BD49462}" destId="{36FF3F2C-CBBA-475A-B30A-910258D85B61}" srcOrd="0" destOrd="1" presId="urn:microsoft.com/office/officeart/2005/8/layout/vList2"/>
    <dgm:cxn modelId="{C40C3EBF-7816-475F-AD3F-06A0CFCF4448}" srcId="{DCEDEF7B-EC2F-47A8-A69A-618D48896803}" destId="{05568FD2-E58C-40BD-AA97-E0464ADECFD6}" srcOrd="3" destOrd="0" parTransId="{1660768C-5DDC-4C18-9E01-721A1D554B54}" sibTransId="{1FD4C5C6-DA45-4BF9-807F-C3736FE7E367}"/>
    <dgm:cxn modelId="{E9C2B071-28E4-4051-B0AB-F15FCAEE1252}" srcId="{DCEDEF7B-EC2F-47A8-A69A-618D48896803}" destId="{83E8BA4C-820C-42A0-BFC8-A41295A1740C}" srcOrd="4" destOrd="0" parTransId="{A35C047F-E77C-4F6E-8CC8-654ACB5236A2}" sibTransId="{F591559C-49CD-45C6-BDEE-FE6495690D98}"/>
    <dgm:cxn modelId="{2BD61AC7-6431-4EAB-95A1-B117F659F2FA}" type="presOf" srcId="{05568FD2-E58C-40BD-AA97-E0464ADECFD6}" destId="{36FF3F2C-CBBA-475A-B30A-910258D85B61}" srcOrd="0" destOrd="3" presId="urn:microsoft.com/office/officeart/2005/8/layout/vList2"/>
    <dgm:cxn modelId="{F3786D2C-DFBD-4AA9-A8D5-F529E51BEC4C}" type="presOf" srcId="{FF33E899-5A8A-41FC-AD73-74D87DB5FE04}" destId="{36FF3F2C-CBBA-475A-B30A-910258D85B61}" srcOrd="0" destOrd="0" presId="urn:microsoft.com/office/officeart/2005/8/layout/vList2"/>
    <dgm:cxn modelId="{F1B58BC0-B02D-4107-97C2-8F793B7E0F8C}" srcId="{DCEDEF7B-EC2F-47A8-A69A-618D48896803}" destId="{99733207-3B09-4C2C-BE03-04F65693F1A2}" srcOrd="5" destOrd="0" parTransId="{22C18196-F752-48C4-BB1F-C978F66112E3}" sibTransId="{64BEC46E-9BE7-4508-9E77-A1FCA3D0DEC4}"/>
    <dgm:cxn modelId="{4DC3BAFF-2A71-4FAA-98E2-2D6A31BA92B3}" type="presOf" srcId="{83E8BA4C-820C-42A0-BFC8-A41295A1740C}" destId="{36FF3F2C-CBBA-475A-B30A-910258D85B61}" srcOrd="0" destOrd="4" presId="urn:microsoft.com/office/officeart/2005/8/layout/vList2"/>
    <dgm:cxn modelId="{8F4DC69A-6C4C-4CE3-9364-B7C011492A5B}" type="presParOf" srcId="{20A58898-15FE-44A7-BB05-F8FD47856D3F}" destId="{2921932F-6235-483D-A205-5A2AD54DCC6B}" srcOrd="0" destOrd="0" presId="urn:microsoft.com/office/officeart/2005/8/layout/vList2"/>
    <dgm:cxn modelId="{AEC68449-84F2-45DE-8844-54E46C5F13F3}" type="presParOf" srcId="{20A58898-15FE-44A7-BB05-F8FD47856D3F}" destId="{36FF3F2C-CBBA-475A-B30A-910258D85B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1B2D95-A00D-4432-AF7F-80C7506ACEF0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F33E899-5A8A-41FC-AD73-74D87DB5FE04}">
      <dgm:prSet phldrT="[Текст]" custT="1"/>
      <dgm:spPr/>
      <dgm:t>
        <a:bodyPr/>
        <a:lstStyle/>
        <a:p>
          <a:r>
            <a:rPr lang="ru-RU" sz="1600" dirty="0" smtClean="0"/>
            <a:t>Университетская клиника</a:t>
          </a:r>
          <a:endParaRPr lang="ru-RU" sz="1600" dirty="0"/>
        </a:p>
      </dgm:t>
    </dgm:pt>
    <dgm:pt modelId="{EB0ECC9F-97DE-4C85-9E4E-99CE5B36053E}" type="parTrans" cxnId="{83F921E2-CDB0-4806-8184-55E40DCDF3D2}">
      <dgm:prSet/>
      <dgm:spPr/>
      <dgm:t>
        <a:bodyPr/>
        <a:lstStyle/>
        <a:p>
          <a:endParaRPr lang="ru-RU" sz="1600"/>
        </a:p>
      </dgm:t>
    </dgm:pt>
    <dgm:pt modelId="{6A28ABB0-0021-427B-822A-E4EE4DA482A6}" type="sibTrans" cxnId="{83F921E2-CDB0-4806-8184-55E40DCDF3D2}">
      <dgm:prSet/>
      <dgm:spPr/>
      <dgm:t>
        <a:bodyPr/>
        <a:lstStyle/>
        <a:p>
          <a:endParaRPr lang="ru-RU" sz="1600"/>
        </a:p>
      </dgm:t>
    </dgm:pt>
    <dgm:pt modelId="{BAC39512-C61F-48AB-BF2B-3FAC054C3295}">
      <dgm:prSet phldrT="[Текст]" custT="1"/>
      <dgm:spPr/>
      <dgm:t>
        <a:bodyPr/>
        <a:lstStyle/>
        <a:p>
          <a:r>
            <a:rPr lang="ru-RU" sz="1600" dirty="0" smtClean="0"/>
            <a:t>Отделение общей врачебной практики</a:t>
          </a:r>
          <a:endParaRPr lang="ru-RU" sz="1600" dirty="0"/>
        </a:p>
      </dgm:t>
    </dgm:pt>
    <dgm:pt modelId="{055FDEC5-5C99-4089-AF29-888B9BA0C5AA}" type="parTrans" cxnId="{ABD5476D-4E96-473A-B10A-612FFD636D5D}">
      <dgm:prSet/>
      <dgm:spPr/>
      <dgm:t>
        <a:bodyPr/>
        <a:lstStyle/>
        <a:p>
          <a:endParaRPr lang="ru-RU"/>
        </a:p>
      </dgm:t>
    </dgm:pt>
    <dgm:pt modelId="{D0E198CA-4A05-444A-B296-A745E9158843}" type="sibTrans" cxnId="{ABD5476D-4E96-473A-B10A-612FFD636D5D}">
      <dgm:prSet/>
      <dgm:spPr/>
      <dgm:t>
        <a:bodyPr/>
        <a:lstStyle/>
        <a:p>
          <a:endParaRPr lang="ru-RU"/>
        </a:p>
      </dgm:t>
    </dgm:pt>
    <dgm:pt modelId="{DCEDEF7B-EC2F-47A8-A69A-618D48896803}">
      <dgm:prSet phldrT="[Текст]" custT="1"/>
      <dgm:spPr/>
      <dgm:t>
        <a:bodyPr/>
        <a:lstStyle/>
        <a:p>
          <a:r>
            <a:rPr lang="ru-RU" sz="1600" dirty="0" smtClean="0"/>
            <a:t>Медицинские структурные подразделения:</a:t>
          </a:r>
          <a:endParaRPr lang="ru-RU" sz="1600" dirty="0"/>
        </a:p>
      </dgm:t>
    </dgm:pt>
    <dgm:pt modelId="{F761B1B7-800C-4EB5-A040-1C49753683A1}" type="sibTrans" cxnId="{165676EC-0544-4191-9502-DB2A59E7830D}">
      <dgm:prSet/>
      <dgm:spPr/>
      <dgm:t>
        <a:bodyPr/>
        <a:lstStyle/>
        <a:p>
          <a:endParaRPr lang="ru-RU" sz="1600"/>
        </a:p>
      </dgm:t>
    </dgm:pt>
    <dgm:pt modelId="{E0F511EA-E9AC-431B-B1BC-21C4A12ED13B}" type="parTrans" cxnId="{165676EC-0544-4191-9502-DB2A59E7830D}">
      <dgm:prSet/>
      <dgm:spPr/>
      <dgm:t>
        <a:bodyPr/>
        <a:lstStyle/>
        <a:p>
          <a:endParaRPr lang="ru-RU" sz="1600"/>
        </a:p>
      </dgm:t>
    </dgm:pt>
    <dgm:pt modelId="{20A58898-15FE-44A7-BB05-F8FD47856D3F}" type="pres">
      <dgm:prSet presAssocID="{141B2D95-A00D-4432-AF7F-80C7506ACE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1932F-6235-483D-A205-5A2AD54DCC6B}" type="pres">
      <dgm:prSet presAssocID="{DCEDEF7B-EC2F-47A8-A69A-618D48896803}" presName="parentText" presStyleLbl="node1" presStyleIdx="0" presStyleCnt="1" custScaleY="50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F3F2C-CBBA-475A-B30A-910258D85B61}" type="pres">
      <dgm:prSet presAssocID="{DCEDEF7B-EC2F-47A8-A69A-618D488968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921E2-CDB0-4806-8184-55E40DCDF3D2}" srcId="{DCEDEF7B-EC2F-47A8-A69A-618D48896803}" destId="{FF33E899-5A8A-41FC-AD73-74D87DB5FE04}" srcOrd="0" destOrd="0" parTransId="{EB0ECC9F-97DE-4C85-9E4E-99CE5B36053E}" sibTransId="{6A28ABB0-0021-427B-822A-E4EE4DA482A6}"/>
    <dgm:cxn modelId="{46A4C2C6-57B1-4F50-9F56-0DBC44918092}" type="presOf" srcId="{DCEDEF7B-EC2F-47A8-A69A-618D48896803}" destId="{2921932F-6235-483D-A205-5A2AD54DCC6B}" srcOrd="0" destOrd="0" presId="urn:microsoft.com/office/officeart/2005/8/layout/vList2"/>
    <dgm:cxn modelId="{ABD5476D-4E96-473A-B10A-612FFD636D5D}" srcId="{DCEDEF7B-EC2F-47A8-A69A-618D48896803}" destId="{BAC39512-C61F-48AB-BF2B-3FAC054C3295}" srcOrd="1" destOrd="0" parTransId="{055FDEC5-5C99-4089-AF29-888B9BA0C5AA}" sibTransId="{D0E198CA-4A05-444A-B296-A745E9158843}"/>
    <dgm:cxn modelId="{76B36B9C-0B1B-4F93-B4AD-3ADADF0CF13E}" type="presOf" srcId="{141B2D95-A00D-4432-AF7F-80C7506ACEF0}" destId="{20A58898-15FE-44A7-BB05-F8FD47856D3F}" srcOrd="0" destOrd="0" presId="urn:microsoft.com/office/officeart/2005/8/layout/vList2"/>
    <dgm:cxn modelId="{F1CE6E50-2D97-4F51-AE96-5046CC0ECB11}" type="presOf" srcId="{FF33E899-5A8A-41FC-AD73-74D87DB5FE04}" destId="{36FF3F2C-CBBA-475A-B30A-910258D85B61}" srcOrd="0" destOrd="0" presId="urn:microsoft.com/office/officeart/2005/8/layout/vList2"/>
    <dgm:cxn modelId="{29A65BA3-EA27-48FC-9669-D0F9FBE7A5E4}" type="presOf" srcId="{BAC39512-C61F-48AB-BF2B-3FAC054C3295}" destId="{36FF3F2C-CBBA-475A-B30A-910258D85B61}" srcOrd="0" destOrd="1" presId="urn:microsoft.com/office/officeart/2005/8/layout/vList2"/>
    <dgm:cxn modelId="{165676EC-0544-4191-9502-DB2A59E7830D}" srcId="{141B2D95-A00D-4432-AF7F-80C7506ACEF0}" destId="{DCEDEF7B-EC2F-47A8-A69A-618D48896803}" srcOrd="0" destOrd="0" parTransId="{E0F511EA-E9AC-431B-B1BC-21C4A12ED13B}" sibTransId="{F761B1B7-800C-4EB5-A040-1C49753683A1}"/>
    <dgm:cxn modelId="{675E0A15-17C1-41BC-821F-3B98E5550E23}" type="presParOf" srcId="{20A58898-15FE-44A7-BB05-F8FD47856D3F}" destId="{2921932F-6235-483D-A205-5A2AD54DCC6B}" srcOrd="0" destOrd="0" presId="urn:microsoft.com/office/officeart/2005/8/layout/vList2"/>
    <dgm:cxn modelId="{A83402F5-0206-4185-9203-B06EA569D9E6}" type="presParOf" srcId="{20A58898-15FE-44A7-BB05-F8FD47856D3F}" destId="{36FF3F2C-CBBA-475A-B30A-910258D85B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26795-11E3-44CC-83B6-66ADDAF37B7A}">
      <dsp:nvSpPr>
        <dsp:cNvPr id="0" name=""/>
        <dsp:cNvSpPr/>
      </dsp:nvSpPr>
      <dsp:spPr>
        <a:xfrm>
          <a:off x="0" y="147839"/>
          <a:ext cx="799288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1. Утверждено Положение о выборах ректора</a:t>
          </a:r>
          <a:endParaRPr lang="ru-RU" sz="2000" b="0" kern="1200" dirty="0"/>
        </a:p>
      </dsp:txBody>
      <dsp:txXfrm>
        <a:off x="59399" y="207238"/>
        <a:ext cx="7874090" cy="1098002"/>
      </dsp:txXfrm>
    </dsp:sp>
    <dsp:sp modelId="{0B9CE207-D7EE-4F19-85BF-795D4330D198}">
      <dsp:nvSpPr>
        <dsp:cNvPr id="0" name=""/>
        <dsp:cNvSpPr/>
      </dsp:nvSpPr>
      <dsp:spPr>
        <a:xfrm>
          <a:off x="0" y="1551840"/>
          <a:ext cx="799288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2. Утвержден численный и персональный состав Комиссии по выборам ректора в количестве 7 человек</a:t>
          </a:r>
        </a:p>
      </dsp:txBody>
      <dsp:txXfrm>
        <a:off x="59399" y="1611239"/>
        <a:ext cx="7874090" cy="1098002"/>
      </dsp:txXfrm>
    </dsp:sp>
    <dsp:sp modelId="{92727FB5-4B6D-48CB-A13D-BB5D8F992E66}">
      <dsp:nvSpPr>
        <dsp:cNvPr id="0" name=""/>
        <dsp:cNvSpPr/>
      </dsp:nvSpPr>
      <dsp:spPr>
        <a:xfrm>
          <a:off x="0" y="2955840"/>
          <a:ext cx="799288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3. Определены даты для выдвижение кандидатур на должность ректора с 9-00 час. 02 октября 2017 г. до 17-00 час. 16 октября 2017 г. </a:t>
          </a:r>
          <a:endParaRPr lang="ru-RU" sz="2000" b="0" kern="1200" dirty="0"/>
        </a:p>
      </dsp:txBody>
      <dsp:txXfrm>
        <a:off x="59399" y="3015239"/>
        <a:ext cx="7874090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722C3-FBCA-48E2-B7EC-ED637C0CA479}">
      <dsp:nvSpPr>
        <dsp:cNvPr id="0" name=""/>
        <dsp:cNvSpPr/>
      </dsp:nvSpPr>
      <dsp:spPr>
        <a:xfrm>
          <a:off x="0" y="794579"/>
          <a:ext cx="784887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B8AFD2-5633-4FE7-A8D0-EC42D1640D94}">
      <dsp:nvSpPr>
        <dsp:cNvPr id="0" name=""/>
        <dsp:cNvSpPr/>
      </dsp:nvSpPr>
      <dsp:spPr>
        <a:xfrm>
          <a:off x="392443" y="396059"/>
          <a:ext cx="5494210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Алямовский Василий Викторович</a:t>
          </a:r>
          <a:endParaRPr lang="ru-RU" sz="2700" kern="1200" dirty="0"/>
        </a:p>
      </dsp:txBody>
      <dsp:txXfrm>
        <a:off x="431351" y="434967"/>
        <a:ext cx="5416394" cy="719224"/>
      </dsp:txXfrm>
    </dsp:sp>
    <dsp:sp modelId="{2D7601F3-0FED-47B2-A5B9-B535DAB1B60C}">
      <dsp:nvSpPr>
        <dsp:cNvPr id="0" name=""/>
        <dsp:cNvSpPr/>
      </dsp:nvSpPr>
      <dsp:spPr>
        <a:xfrm>
          <a:off x="0" y="2019299"/>
          <a:ext cx="784887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BC27E8-50D6-4611-B922-786291A6F383}">
      <dsp:nvSpPr>
        <dsp:cNvPr id="0" name=""/>
        <dsp:cNvSpPr/>
      </dsp:nvSpPr>
      <dsp:spPr>
        <a:xfrm>
          <a:off x="392443" y="1620779"/>
          <a:ext cx="5494210" cy="797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Артюхов Иван Павлович</a:t>
          </a:r>
          <a:endParaRPr lang="ru-RU" sz="2700" kern="1200" dirty="0"/>
        </a:p>
      </dsp:txBody>
      <dsp:txXfrm>
        <a:off x="431351" y="1659687"/>
        <a:ext cx="5416394" cy="719224"/>
      </dsp:txXfrm>
    </dsp:sp>
    <dsp:sp modelId="{AE3BC911-BAAB-4277-9318-3CF324D61D9C}">
      <dsp:nvSpPr>
        <dsp:cNvPr id="0" name=""/>
        <dsp:cNvSpPr/>
      </dsp:nvSpPr>
      <dsp:spPr>
        <a:xfrm>
          <a:off x="0" y="3244020"/>
          <a:ext cx="784887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073A3D-AD16-45A4-8E5F-15B54CA38A3F}">
      <dsp:nvSpPr>
        <dsp:cNvPr id="0" name=""/>
        <dsp:cNvSpPr/>
      </dsp:nvSpPr>
      <dsp:spPr>
        <a:xfrm>
          <a:off x="392443" y="2845499"/>
          <a:ext cx="5494210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Родиков Михаил Владимирович</a:t>
          </a:r>
          <a:endParaRPr lang="ru-RU" sz="2700" kern="1200" dirty="0"/>
        </a:p>
      </dsp:txBody>
      <dsp:txXfrm>
        <a:off x="431351" y="2884407"/>
        <a:ext cx="5416394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05807-0DE4-4527-850F-4B5D1637BC4C}">
      <dsp:nvSpPr>
        <dsp:cNvPr id="0" name=""/>
        <dsp:cNvSpPr/>
      </dsp:nvSpPr>
      <dsp:spPr>
        <a:xfrm>
          <a:off x="65409" y="1426"/>
          <a:ext cx="5965180" cy="969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Кафедра-клиника стоматологии ИПО</a:t>
          </a:r>
          <a:endParaRPr lang="ru-RU" sz="2700" kern="1200" dirty="0"/>
        </a:p>
      </dsp:txBody>
      <dsp:txXfrm>
        <a:off x="65409" y="1426"/>
        <a:ext cx="5965180" cy="969764"/>
      </dsp:txXfrm>
    </dsp:sp>
    <dsp:sp modelId="{FD4E7638-788B-4F06-AF7D-6BF93FC0AC72}">
      <dsp:nvSpPr>
        <dsp:cNvPr id="0" name=""/>
        <dsp:cNvSpPr/>
      </dsp:nvSpPr>
      <dsp:spPr>
        <a:xfrm>
          <a:off x="47323" y="1132817"/>
          <a:ext cx="6001352" cy="969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Кафедра-клиника ортопедической стоматологии</a:t>
          </a:r>
          <a:endParaRPr lang="ru-RU" sz="2700" kern="1200" dirty="0"/>
        </a:p>
      </dsp:txBody>
      <dsp:txXfrm>
        <a:off x="47323" y="1132817"/>
        <a:ext cx="6001352" cy="969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FF9AD-F881-4F49-B924-FA977B8A24E9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72AFC-1C64-478F-AB13-2889D7402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209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5F9BA-C93F-48A8-B05E-D27B6F18BD0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DEA9F-0B2E-4C3E-8AC0-F4899111B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841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DEA9F-0B2E-4C3E-8AC0-F4899111B59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4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DEA9F-0B2E-4C3E-8AC0-F4899111B59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4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DEA9F-0B2E-4C3E-8AC0-F4899111B59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4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DEA9F-0B2E-4C3E-8AC0-F4899111B59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4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DEA9F-0B2E-4C3E-8AC0-F4899111B59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4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DEA9F-0B2E-4C3E-8AC0-F4899111B59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4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AF95-B573-4C89-918E-BF8EDED0E89E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05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665D-427C-4A4A-8B80-D283ABB7EC34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67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989E-BB9D-46B9-8306-3812A69C9570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16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B130-7B35-442B-8BBF-A4B91ABBE160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A81F-629A-467C-A723-551801F9EA0B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83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490-803B-4FB4-85E8-0D4ED5C8333D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72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F86D-4F2B-44D5-9224-92E0699B9CD1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8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73EE-2093-4807-B2C0-C3CB2405F7F3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E3E-3A70-46F9-B4B8-E91ED51743A2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8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9F7-8D5C-4415-B406-BDF4B8B809BA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0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9FB8-AAED-4254-9D68-780BB6EC7CCA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81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EFED-1D4B-4FE7-B369-6FCDD49CA73A}" type="datetime1">
              <a:rPr lang="ru-RU" smtClean="0"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ФЗ от 22.08.1996 № 1250 ФЗ "О высшем и послузовском профессиональном образовании"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80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9187" y="4221088"/>
            <a:ext cx="8640960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C0000"/>
                </a:solidFill>
              </a:rPr>
              <a:t>С</a:t>
            </a:r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C0000"/>
                </a:solidFill>
                <a:effectLst/>
              </a:rPr>
              <a:t>озыв Конференции работников и обучающихся ФГБОУ ВО им. проф. В.Ф. Войно-Ясенецкого Минздрава России 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C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5107" y="5949280"/>
            <a:ext cx="497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760000"/>
                </a:solidFill>
              </a:rPr>
              <a:t>Проректор по организационно-правовой </a:t>
            </a:r>
            <a:r>
              <a:rPr lang="ru-RU" sz="1600" b="1" dirty="0" smtClean="0">
                <a:solidFill>
                  <a:srgbClr val="760000"/>
                </a:solidFill>
              </a:rPr>
              <a:t>работе</a:t>
            </a:r>
          </a:p>
          <a:p>
            <a:pPr algn="r"/>
            <a:r>
              <a:rPr lang="ru-RU" sz="1600" b="1" dirty="0" smtClean="0">
                <a:solidFill>
                  <a:srgbClr val="760000"/>
                </a:solidFill>
              </a:rPr>
              <a:t>Кулешова О.В.</a:t>
            </a:r>
            <a:endParaRPr lang="ru-RU" sz="1600" b="1" dirty="0">
              <a:solidFill>
                <a:srgbClr val="76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2109367" cy="378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medcluster.pro/wp-content/uploads/2016/11/DJI00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67" y="188640"/>
            <a:ext cx="5040560" cy="378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08130749"/>
              </p:ext>
            </p:extLst>
          </p:nvPr>
        </p:nvGraphicFramePr>
        <p:xfrm>
          <a:off x="34870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116632"/>
            <a:ext cx="8460940" cy="9361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Кандидатуру </a:t>
            </a:r>
            <a:r>
              <a:rPr lang="ru-RU" sz="2400" b="1" dirty="0">
                <a:solidFill>
                  <a:srgbClr val="760000"/>
                </a:solidFill>
              </a:rPr>
              <a:t>Артюхова Ивана Павловича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на должность ректора выдвинули:</a:t>
            </a:r>
          </a:p>
        </p:txBody>
      </p:sp>
    </p:spTree>
    <p:extLst>
      <p:ext uri="{BB962C8B-B14F-4D97-AF65-F5344CB8AC3E}">
        <p14:creationId xmlns:p14="http://schemas.microsoft.com/office/powerpoint/2010/main" val="17184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08171203"/>
              </p:ext>
            </p:extLst>
          </p:nvPr>
        </p:nvGraphicFramePr>
        <p:xfrm>
          <a:off x="19970" y="1556792"/>
          <a:ext cx="892899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260648"/>
            <a:ext cx="8460940" cy="136815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Кандидатуру </a:t>
            </a:r>
            <a:r>
              <a:rPr lang="ru-RU" sz="2400" b="1" dirty="0">
                <a:solidFill>
                  <a:srgbClr val="760000"/>
                </a:solidFill>
              </a:rPr>
              <a:t>Артюхова Ивана Павловича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на должность ректора выдвинули: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85521620"/>
              </p:ext>
            </p:extLst>
          </p:nvPr>
        </p:nvGraphicFramePr>
        <p:xfrm>
          <a:off x="107504" y="3933056"/>
          <a:ext cx="89289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701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260648"/>
            <a:ext cx="8460940" cy="136815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Кандидатуру </a:t>
            </a:r>
            <a:r>
              <a:rPr lang="ru-RU" sz="2400" b="1" dirty="0">
                <a:solidFill>
                  <a:srgbClr val="760000"/>
                </a:solidFill>
              </a:rPr>
              <a:t>Артюхова Ивана Павловича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на должность ректора выдвинули: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64044672"/>
              </p:ext>
            </p:extLst>
          </p:nvPr>
        </p:nvGraphicFramePr>
        <p:xfrm>
          <a:off x="107504" y="3284984"/>
          <a:ext cx="892899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6661439"/>
              </p:ext>
            </p:extLst>
          </p:nvPr>
        </p:nvGraphicFramePr>
        <p:xfrm>
          <a:off x="107504" y="1628800"/>
          <a:ext cx="892899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808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188640"/>
            <a:ext cx="8460940" cy="9361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Кандидатуру </a:t>
            </a:r>
            <a:r>
              <a:rPr lang="ru-RU" sz="2400" b="1" dirty="0">
                <a:solidFill>
                  <a:srgbClr val="760000"/>
                </a:solidFill>
              </a:rPr>
              <a:t>Артюхова Ивана Павловича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на должность ректора выдвинули: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0921544"/>
              </p:ext>
            </p:extLst>
          </p:nvPr>
        </p:nvGraphicFramePr>
        <p:xfrm>
          <a:off x="107504" y="1124744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49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0580" y="332656"/>
            <a:ext cx="4316685" cy="26642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400" b="1" dirty="0">
                <a:solidFill>
                  <a:srgbClr val="C00000"/>
                </a:solidFill>
              </a:rPr>
              <a:t>Поддержка кандидатуры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Артюхова Ивана </a:t>
            </a:r>
            <a:r>
              <a:rPr lang="ru-RU" sz="2400" b="1" dirty="0" smtClean="0">
                <a:solidFill>
                  <a:srgbClr val="C00000"/>
                </a:solidFill>
              </a:rPr>
              <a:t>Павловича исполняющим обязанности Губернатора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Красноярского края</a:t>
            </a:r>
          </a:p>
        </p:txBody>
      </p:sp>
      <p:sp>
        <p:nvSpPr>
          <p:cNvPr id="2" name="AutoShape 2" descr="https://mainews.ru/data/mainews.ru/9/121033/main.jpeg?59cf68419f98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56992"/>
            <a:ext cx="4259629" cy="283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18" y="399479"/>
            <a:ext cx="4267200" cy="591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2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3358"/>
            <a:ext cx="4367115" cy="61768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0580" y="332656"/>
            <a:ext cx="4316685" cy="26642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Ходатайство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Ассоциации </a:t>
            </a:r>
            <a:r>
              <a:rPr lang="ru-RU" sz="2400" b="1" dirty="0">
                <a:solidFill>
                  <a:srgbClr val="C00000"/>
                </a:solidFill>
              </a:rPr>
              <a:t>Совет ректоров медицинских и фармацевтических высших учебных заведений России</a:t>
            </a:r>
          </a:p>
        </p:txBody>
      </p:sp>
      <p:pic>
        <p:nvPicPr>
          <p:cNvPr id="5124" name="Picture 4" descr="http://sovetrektorov.ru/images/glyboch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5" y="3212976"/>
            <a:ext cx="431637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312738"/>
            <a:ext cx="4248471" cy="230425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Поддержка кандидатуры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Артюхова Ивана Павловича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Советом ректоров вузов Красноярского края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AutoShape 6" descr="https://yt3.ggpht.com/-MsOnenT7GMA/AAAAAAAAAAI/AAAAAAAAAAA/fNh3pv5uMac/s900-c-k-no-mo-rj-c0xffffff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8" descr="https://yt3.ggpht.com/-MsOnenT7GMA/AAAAAAAAAAI/AAAAAAAAAAA/fNh3pv5uMac/s900-c-k-no-mo-rj-c0xffffff/phot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8112"/>
            <a:ext cx="4392488" cy="62127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" y="2996952"/>
            <a:ext cx="4218657" cy="336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60983" cy="65924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188640"/>
            <a:ext cx="4032448" cy="21602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Ходатайство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Красноярской краевой организации </a:t>
            </a:r>
            <a:r>
              <a:rPr lang="ru-RU" sz="1800" b="1" dirty="0">
                <a:solidFill>
                  <a:srgbClr val="C00000"/>
                </a:solidFill>
              </a:rPr>
              <a:t>профсоюза работников здравоохранения </a:t>
            </a:r>
            <a:r>
              <a:rPr lang="ru-RU" sz="1800" b="1" dirty="0" smtClean="0">
                <a:solidFill>
                  <a:srgbClr val="C00000"/>
                </a:solidFill>
              </a:rPr>
              <a:t>РФ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AutoShape 6" descr="https://yt3.ggpht.com/-MsOnenT7GMA/AAAAAAAAAAI/AAAAAAAAAAA/fNh3pv5uMac/s900-c-k-no-mo-rj-c0xffffff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8" descr="https://yt3.ggpht.com/-MsOnenT7GMA/AAAAAAAAAAI/AAAAAAAAAAA/fNh3pv5uMac/s900-c-k-no-mo-rj-c0xffffff/phot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177" name="Picture 9" descr="C:\Users\tarhova\Desktop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7" y="2636912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3320" y="145911"/>
            <a:ext cx="5184576" cy="864096"/>
          </a:xfrm>
        </p:spPr>
        <p:txBody>
          <a:bodyPr vert="horz" lIns="91440" tIns="45720" rIns="91440" bIns="45720" rtlCol="0" anchor="ctr"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РОДИКОВ МИХАИЛ ВЛАДИМИРОВИЧ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412776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60000"/>
                </a:solidFill>
              </a:rPr>
              <a:t>Доктор медицинских наук</a:t>
            </a:r>
          </a:p>
          <a:p>
            <a:endParaRPr lang="ru-RU" b="1" dirty="0" smtClean="0">
              <a:solidFill>
                <a:srgbClr val="760000"/>
              </a:solidFill>
            </a:endParaRPr>
          </a:p>
          <a:p>
            <a:r>
              <a:rPr lang="ru-RU" b="1" dirty="0" smtClean="0">
                <a:solidFill>
                  <a:srgbClr val="760000"/>
                </a:solidFill>
              </a:rPr>
              <a:t>Доцент по кафедре нейрохирургии с курсом неврологии</a:t>
            </a:r>
          </a:p>
          <a:p>
            <a:endParaRPr lang="ru-RU" b="1" dirty="0" smtClean="0">
              <a:solidFill>
                <a:srgbClr val="760000"/>
              </a:solidFill>
            </a:endParaRPr>
          </a:p>
          <a:p>
            <a:r>
              <a:rPr lang="ru-RU" b="1" dirty="0">
                <a:solidFill>
                  <a:srgbClr val="760000"/>
                </a:solidFill>
              </a:rPr>
              <a:t>С </a:t>
            </a:r>
            <a:r>
              <a:rPr lang="ru-RU" b="1" dirty="0" smtClean="0">
                <a:solidFill>
                  <a:srgbClr val="760000"/>
                </a:solidFill>
              </a:rPr>
              <a:t>2012 </a:t>
            </a:r>
            <a:r>
              <a:rPr lang="ru-RU" b="1" dirty="0">
                <a:solidFill>
                  <a:srgbClr val="760000"/>
                </a:solidFill>
              </a:rPr>
              <a:t>года по настоящее время занимает </a:t>
            </a:r>
            <a:r>
              <a:rPr lang="ru-RU" b="1" dirty="0" smtClean="0">
                <a:solidFill>
                  <a:srgbClr val="760000"/>
                </a:solidFill>
              </a:rPr>
              <a:t>должность начальника </a:t>
            </a:r>
            <a:r>
              <a:rPr lang="ru-RU" b="1" dirty="0">
                <a:solidFill>
                  <a:srgbClr val="760000"/>
                </a:solidFill>
              </a:rPr>
              <a:t>медицинского </a:t>
            </a:r>
            <a:r>
              <a:rPr lang="ru-RU" b="1" dirty="0" smtClean="0">
                <a:solidFill>
                  <a:srgbClr val="760000"/>
                </a:solidFill>
              </a:rPr>
              <a:t>управления – проректора</a:t>
            </a:r>
          </a:p>
          <a:p>
            <a:endParaRPr lang="ru-RU" b="1" dirty="0">
              <a:solidFill>
                <a:srgbClr val="760000"/>
              </a:solidFill>
            </a:endParaRPr>
          </a:p>
          <a:p>
            <a:r>
              <a:rPr lang="ru-RU" b="1" dirty="0" smtClean="0">
                <a:solidFill>
                  <a:srgbClr val="760000"/>
                </a:solidFill>
              </a:rPr>
              <a:t>С 2010 года по настоящее время занимает должность профессора кафедры </a:t>
            </a:r>
            <a:r>
              <a:rPr lang="ru-RU" b="1" dirty="0">
                <a:solidFill>
                  <a:srgbClr val="760000"/>
                </a:solidFill>
              </a:rPr>
              <a:t>нервных болезней с курсом медицинской реабилитации ПО</a:t>
            </a:r>
          </a:p>
          <a:p>
            <a:endParaRPr lang="ru-RU" b="1" dirty="0">
              <a:solidFill>
                <a:srgbClr val="760000"/>
              </a:solidFill>
            </a:endParaRPr>
          </a:p>
        </p:txBody>
      </p:sp>
      <p:pic>
        <p:nvPicPr>
          <p:cNvPr id="8194" name="Picture 2" descr="http://krasgmu.ru/sys/images/user/1465.jpg?rnd=1508395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242501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781" y="4437112"/>
            <a:ext cx="856895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Кандидатуру Родикова Михаила Владимировича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на </a:t>
            </a:r>
            <a:r>
              <a:rPr lang="ru-RU" sz="2000" b="1" dirty="0">
                <a:solidFill>
                  <a:prstClr val="white"/>
                </a:solidFill>
              </a:rPr>
              <a:t>должность </a:t>
            </a:r>
            <a:r>
              <a:rPr lang="ru-RU" sz="2000" b="1" dirty="0" smtClean="0">
                <a:solidFill>
                  <a:prstClr val="white"/>
                </a:solidFill>
              </a:rPr>
              <a:t>ректора выдвинули: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52203917"/>
              </p:ext>
            </p:extLst>
          </p:nvPr>
        </p:nvGraphicFramePr>
        <p:xfrm>
          <a:off x="1691680" y="5321089"/>
          <a:ext cx="6096000" cy="139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5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390101"/>
              </p:ext>
            </p:extLst>
          </p:nvPr>
        </p:nvGraphicFramePr>
        <p:xfrm>
          <a:off x="323528" y="1124744"/>
          <a:ext cx="84436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5536" y="76200"/>
            <a:ext cx="8208912" cy="112055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60000"/>
                </a:solidFill>
              </a:rPr>
              <a:t>ОПРЕДЕЛЕН СПИСОК КАНДИДАТУР</a:t>
            </a:r>
          </a:p>
          <a:p>
            <a:r>
              <a:rPr lang="ru-RU" sz="3200" b="1" dirty="0">
                <a:solidFill>
                  <a:srgbClr val="760000"/>
                </a:solidFill>
              </a:rPr>
              <a:t>н</a:t>
            </a:r>
            <a:r>
              <a:rPr lang="ru-RU" sz="3200" b="1" dirty="0" smtClean="0">
                <a:solidFill>
                  <a:srgbClr val="760000"/>
                </a:solidFill>
              </a:rPr>
              <a:t>а должность ректора</a:t>
            </a:r>
            <a:endParaRPr lang="ru-RU" sz="3200" b="1" dirty="0">
              <a:solidFill>
                <a:srgbClr val="760000"/>
              </a:solidFill>
            </a:endParaRPr>
          </a:p>
        </p:txBody>
      </p:sp>
      <p:pic>
        <p:nvPicPr>
          <p:cNvPr id="2050" name="Picture 2" descr="http://clinical-pharmacy.ru/uploads/posts/2016-04/1461011469_4d8f6014d2de14c5b2eecfa239e5c0d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151216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588224" y="2967430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617824" y="4589917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11503"/>
            <a:ext cx="3487018" cy="271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8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505" y="1268760"/>
            <a:ext cx="6876764" cy="1800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Вопрос 1</a:t>
            </a:r>
            <a:r>
              <a:rPr lang="ru-RU" sz="2400" b="1" dirty="0">
                <a:solidFill>
                  <a:srgbClr val="760000"/>
                </a:solidFill>
              </a:rPr>
              <a:t>. </a:t>
            </a:r>
            <a:r>
              <a:rPr lang="ru-RU" sz="2400" b="1" dirty="0" smtClean="0">
                <a:solidFill>
                  <a:srgbClr val="760000"/>
                </a:solidFill>
              </a:rPr>
              <a:t>Отчет </a:t>
            </a:r>
            <a:r>
              <a:rPr lang="ru-RU" sz="2400" b="1" dirty="0">
                <a:solidFill>
                  <a:srgbClr val="760000"/>
                </a:solidFill>
              </a:rPr>
              <a:t>ректора о работе и финансовой деятельности КрасГМУ за 2017 год</a:t>
            </a:r>
          </a:p>
        </p:txBody>
      </p:sp>
      <p:pic>
        <p:nvPicPr>
          <p:cNvPr id="1026" name="Picture 2" descr="http://krasgmu.ru/sys/images/photo/70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780928"/>
            <a:ext cx="5473905" cy="364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3563887" y="240726"/>
            <a:ext cx="5561531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60000"/>
                </a:solidFill>
              </a:rPr>
              <a:t>Вопросы для включения в повестку Конференции работников и обучающихся</a:t>
            </a:r>
            <a:endParaRPr lang="ru-RU" sz="2200" b="1" dirty="0">
              <a:solidFill>
                <a:srgbClr val="76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88640"/>
            <a:ext cx="3416721" cy="824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8117" y="1700808"/>
            <a:ext cx="4489168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По всем кандидатурам принято решение об аттестации кандидата на должность ректора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406854" y="404664"/>
            <a:ext cx="8208912" cy="11205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760000"/>
                </a:solidFill>
              </a:rPr>
              <a:t>Заседание Аттестационной комиссии Минздрава России от 29 января 2018 года</a:t>
            </a:r>
            <a:endParaRPr lang="ru-RU" sz="3200" b="1" dirty="0">
              <a:solidFill>
                <a:srgbClr val="76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6469"/>
            <a:ext cx="41044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uleshova\Desktop\IMG_4508-30-01-18-09-1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25216"/>
            <a:ext cx="4343933" cy="533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504" y="1268760"/>
            <a:ext cx="8190911" cy="1800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Вопрос 3</a:t>
            </a:r>
            <a:r>
              <a:rPr lang="ru-RU" sz="2400" b="1" dirty="0">
                <a:solidFill>
                  <a:srgbClr val="760000"/>
                </a:solidFill>
              </a:rPr>
              <a:t>. </a:t>
            </a:r>
            <a:r>
              <a:rPr lang="ru-RU" sz="2400" b="1" dirty="0" smtClean="0">
                <a:solidFill>
                  <a:srgbClr val="760000"/>
                </a:solidFill>
              </a:rPr>
              <a:t>Довыборы </a:t>
            </a:r>
            <a:r>
              <a:rPr lang="ru-RU" sz="2400" b="1" dirty="0">
                <a:solidFill>
                  <a:srgbClr val="760000"/>
                </a:solidFill>
              </a:rPr>
              <a:t>в состав Ученого Совета КрасГМУ</a:t>
            </a: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3563887" y="240726"/>
            <a:ext cx="5561531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60000"/>
                </a:solidFill>
              </a:rPr>
              <a:t>Вопросы для включения в повестку Конференции работников и обучающихся</a:t>
            </a:r>
            <a:endParaRPr lang="ru-RU" sz="2200" b="1" dirty="0">
              <a:solidFill>
                <a:srgbClr val="76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88640"/>
            <a:ext cx="3416721" cy="824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krasgmu.ru/sys/images/photo/70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67" y="2780928"/>
            <a:ext cx="540195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504" y="1268760"/>
            <a:ext cx="8190911" cy="1800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Вопрос </a:t>
            </a:r>
            <a:r>
              <a:rPr lang="ru-RU" sz="2400" b="1" dirty="0">
                <a:solidFill>
                  <a:srgbClr val="760000"/>
                </a:solidFill>
              </a:rPr>
              <a:t>4</a:t>
            </a:r>
            <a:r>
              <a:rPr lang="ru-RU" sz="2400" b="1" dirty="0" smtClean="0">
                <a:solidFill>
                  <a:srgbClr val="760000"/>
                </a:solidFill>
              </a:rPr>
              <a:t>. Информация </a:t>
            </a:r>
            <a:r>
              <a:rPr lang="ru-RU" sz="2400" b="1" dirty="0">
                <a:solidFill>
                  <a:srgbClr val="760000"/>
                </a:solidFill>
              </a:rPr>
              <a:t>о результатах подведения рейтинга среди профессорско-преподавательского состава КрасГМУ</a:t>
            </a: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3563887" y="240726"/>
            <a:ext cx="5561531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60000"/>
                </a:solidFill>
              </a:rPr>
              <a:t>Вопросы для включения в повестку Конференции работников и обучающихся</a:t>
            </a:r>
            <a:endParaRPr lang="ru-RU" sz="2200" b="1" dirty="0">
              <a:solidFill>
                <a:srgbClr val="76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88640"/>
            <a:ext cx="3416721" cy="824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krasgmu.ru/sys/images/photo/70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67" y="2780928"/>
            <a:ext cx="540195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504" y="1268760"/>
            <a:ext cx="8190911" cy="1800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Вопрос 5</a:t>
            </a:r>
            <a:r>
              <a:rPr lang="ru-RU" sz="2400" b="1" dirty="0">
                <a:solidFill>
                  <a:srgbClr val="760000"/>
                </a:solidFill>
              </a:rPr>
              <a:t>. </a:t>
            </a:r>
            <a:r>
              <a:rPr lang="ru-RU" sz="2400" b="1" dirty="0" smtClean="0">
                <a:solidFill>
                  <a:srgbClr val="760000"/>
                </a:solidFill>
              </a:rPr>
              <a:t>Итоги </a:t>
            </a:r>
            <a:r>
              <a:rPr lang="ru-RU" sz="2400" b="1" dirty="0">
                <a:solidFill>
                  <a:srgbClr val="760000"/>
                </a:solidFill>
              </a:rPr>
              <a:t>конкурса "Лучший работник по должности"</a:t>
            </a: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3563887" y="240726"/>
            <a:ext cx="5561531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60000"/>
                </a:solidFill>
              </a:rPr>
              <a:t>Вопросы для включения в повестку Конференции работников и обучающихся</a:t>
            </a:r>
            <a:endParaRPr lang="ru-RU" sz="2200" b="1" dirty="0">
              <a:solidFill>
                <a:srgbClr val="76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88640"/>
            <a:ext cx="3416721" cy="824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5509989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4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504" y="1268760"/>
            <a:ext cx="8190911" cy="1800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Вопрос </a:t>
            </a:r>
            <a:r>
              <a:rPr lang="ru-RU" sz="2400" b="1" dirty="0">
                <a:solidFill>
                  <a:srgbClr val="760000"/>
                </a:solidFill>
              </a:rPr>
              <a:t>6</a:t>
            </a:r>
            <a:r>
              <a:rPr lang="ru-RU" sz="2400" b="1" dirty="0" smtClean="0">
                <a:solidFill>
                  <a:srgbClr val="760000"/>
                </a:solidFill>
              </a:rPr>
              <a:t>. Награждение </a:t>
            </a:r>
            <a:r>
              <a:rPr lang="ru-RU" sz="2400" b="1" dirty="0">
                <a:solidFill>
                  <a:srgbClr val="760000"/>
                </a:solidFill>
              </a:rPr>
              <a:t>сотрудников вуза</a:t>
            </a: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3563887" y="240726"/>
            <a:ext cx="5561531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60000"/>
                </a:solidFill>
              </a:rPr>
              <a:t>Вопросы для включения в повестку Конференции работников и обучающихся</a:t>
            </a:r>
            <a:endParaRPr lang="ru-RU" sz="2200" b="1" dirty="0">
              <a:solidFill>
                <a:srgbClr val="76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88640"/>
            <a:ext cx="3416721" cy="824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krasgmu.ru/sys/images/photo/70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71" y="2780928"/>
            <a:ext cx="540195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6193"/>
              </p:ext>
            </p:extLst>
          </p:nvPr>
        </p:nvGraphicFramePr>
        <p:xfrm>
          <a:off x="683568" y="1412776"/>
          <a:ext cx="799288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5576" y="476672"/>
            <a:ext cx="7848872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ПРОЕКТ РЕШЕНИЯ УЧЕНОГО СОВЕТА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ОТ 31 ЯНВАРЯ 2018 ГОДА</a:t>
            </a:r>
            <a:endParaRPr lang="ru-RU" sz="2400" b="1" dirty="0">
              <a:solidFill>
                <a:srgbClr val="760000"/>
              </a:solidFill>
            </a:endParaRPr>
          </a:p>
        </p:txBody>
      </p:sp>
      <p:pic>
        <p:nvPicPr>
          <p:cNvPr id="1026" name="Picture 2" descr="http://krasgmu.ru/sys/images/photo/701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4536504" cy="302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rasgmu.ru/sys/images/photo/7017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19" y="3068960"/>
            <a:ext cx="4536504" cy="302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355284"/>
              </p:ext>
            </p:extLst>
          </p:nvPr>
        </p:nvGraphicFramePr>
        <p:xfrm>
          <a:off x="683568" y="1412776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5576" y="476672"/>
            <a:ext cx="7848872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ПРОЕКТ РЕШЕНИЯ УЧЕНОГО СОВЕТА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ОТ 31 ЯНВАРЯ 2018 ГОДА</a:t>
            </a:r>
            <a:endParaRPr lang="ru-RU" sz="24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577200"/>
              </p:ext>
            </p:extLst>
          </p:nvPr>
        </p:nvGraphicFramePr>
        <p:xfrm>
          <a:off x="683568" y="1196752"/>
          <a:ext cx="79928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5576" y="476672"/>
            <a:ext cx="7848872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ПРОЕКТ РЕШЕНИЯ УЧЕНОГО СОВЕТА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ОТ 31 ЯНВАРЯ 2018 ГОДА</a:t>
            </a:r>
            <a:endParaRPr lang="ru-RU" sz="24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20649935"/>
              </p:ext>
            </p:extLst>
          </p:nvPr>
        </p:nvGraphicFramePr>
        <p:xfrm>
          <a:off x="179512" y="116632"/>
          <a:ext cx="8784976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6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4" y="332656"/>
            <a:ext cx="820891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5877272"/>
            <a:ext cx="510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b="1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5505" y="1268760"/>
            <a:ext cx="6876764" cy="1800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Вопрос 2. Избрание ректора КрасГМУ</a:t>
            </a:r>
            <a:endParaRPr lang="ru-RU" sz="2400" b="1" dirty="0">
              <a:solidFill>
                <a:srgbClr val="760000"/>
              </a:solidFill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3563887" y="240726"/>
            <a:ext cx="5561531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760000"/>
                </a:solidFill>
              </a:rPr>
              <a:t>Вопросы для включения в повестку Конференции работников и обучающихся</a:t>
            </a:r>
            <a:endParaRPr lang="ru-RU" sz="2200" b="1" dirty="0">
              <a:solidFill>
                <a:srgbClr val="76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88640"/>
            <a:ext cx="3416721" cy="824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krasgmu.ru/sys/images/photo/70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67" y="2780928"/>
            <a:ext cx="540195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316591"/>
              </p:ext>
            </p:extLst>
          </p:nvPr>
        </p:nvGraphicFramePr>
        <p:xfrm>
          <a:off x="683568" y="1412776"/>
          <a:ext cx="7992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5576" y="476672"/>
            <a:ext cx="7848872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РЕШЕНИЕ УЧЕНОГО СОВЕТА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ОТ 29 СЕНТЯБРЯ 2017 ГОДА</a:t>
            </a:r>
            <a:endParaRPr lang="ru-RU" sz="24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4" y="332656"/>
            <a:ext cx="9001000" cy="1872208"/>
          </a:xfrm>
        </p:spPr>
        <p:txBody>
          <a:bodyPr>
            <a:noAutofit/>
          </a:bodyPr>
          <a:lstStyle/>
          <a:p>
            <a:pPr marL="0" indent="0" algn="ctr">
              <a:buClr>
                <a:srgbClr val="FF0000"/>
              </a:buClr>
              <a:buNone/>
            </a:pPr>
            <a:r>
              <a:rPr lang="ru-RU" dirty="0" smtClean="0">
                <a:solidFill>
                  <a:srgbClr val="C00000"/>
                </a:solidFill>
              </a:rPr>
              <a:t>Список кандидатов, прошедших процедуру выдвижения, для избрания на должность ректора  КрасГМУ </a:t>
            </a:r>
            <a:r>
              <a:rPr lang="ru-RU" dirty="0">
                <a:solidFill>
                  <a:srgbClr val="C00000"/>
                </a:solidFill>
              </a:rPr>
              <a:t>им. проф. В.Ф. </a:t>
            </a:r>
            <a:r>
              <a:rPr lang="ru-RU" dirty="0" smtClean="0">
                <a:solidFill>
                  <a:srgbClr val="C00000"/>
                </a:solidFill>
              </a:rPr>
              <a:t>Войно-Ясенецкого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970399"/>
              </p:ext>
            </p:extLst>
          </p:nvPr>
        </p:nvGraphicFramePr>
        <p:xfrm>
          <a:off x="467544" y="2132856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3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75856" y="44624"/>
            <a:ext cx="5184576" cy="93610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АЛЯМОВСКИЙ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ВАСИЛИЙ ВИКТОРОВИЧ</a:t>
            </a:r>
          </a:p>
        </p:txBody>
      </p:sp>
      <p:pic>
        <p:nvPicPr>
          <p:cNvPr id="1030" name="Picture 6" descr="http://www.e-stomatology.ru/star/ispolnitelnyi_komitet/alyamovsk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37329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7784" y="908719"/>
            <a:ext cx="6079651" cy="347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760000"/>
                </a:solidFill>
              </a:rPr>
              <a:t>Доктор </a:t>
            </a:r>
            <a:r>
              <a:rPr lang="ru-RU" sz="1700" b="1" dirty="0">
                <a:solidFill>
                  <a:srgbClr val="760000"/>
                </a:solidFill>
              </a:rPr>
              <a:t>медицинских </a:t>
            </a:r>
            <a:r>
              <a:rPr lang="ru-RU" sz="1700" b="1" dirty="0" smtClean="0">
                <a:solidFill>
                  <a:srgbClr val="760000"/>
                </a:solidFill>
              </a:rPr>
              <a:t>наук</a:t>
            </a:r>
          </a:p>
          <a:p>
            <a:endParaRPr lang="ru-RU" sz="1050" b="1" dirty="0">
              <a:solidFill>
                <a:srgbClr val="760000"/>
              </a:solidFill>
            </a:endParaRPr>
          </a:p>
          <a:p>
            <a:r>
              <a:rPr lang="ru-RU" sz="1700" b="1" dirty="0" smtClean="0">
                <a:solidFill>
                  <a:srgbClr val="760000"/>
                </a:solidFill>
              </a:rPr>
              <a:t>Профессор </a:t>
            </a:r>
            <a:r>
              <a:rPr lang="ru-RU" sz="1700" b="1" dirty="0">
                <a:solidFill>
                  <a:srgbClr val="760000"/>
                </a:solidFill>
              </a:rPr>
              <a:t>по кафедре стоматологии детского </a:t>
            </a:r>
            <a:r>
              <a:rPr lang="ru-RU" sz="1700" b="1" dirty="0" smtClean="0">
                <a:solidFill>
                  <a:srgbClr val="760000"/>
                </a:solidFill>
              </a:rPr>
              <a:t>возраста</a:t>
            </a:r>
          </a:p>
          <a:p>
            <a:endParaRPr lang="ru-RU" sz="1100" b="1" dirty="0">
              <a:solidFill>
                <a:srgbClr val="760000"/>
              </a:solidFill>
            </a:endParaRPr>
          </a:p>
          <a:p>
            <a:r>
              <a:rPr lang="ru-RU" sz="1700" b="1" dirty="0">
                <a:solidFill>
                  <a:srgbClr val="760000"/>
                </a:solidFill>
              </a:rPr>
              <a:t>С 2005 года по настоящее время занимает </a:t>
            </a:r>
            <a:r>
              <a:rPr lang="ru-RU" sz="1700" b="1" dirty="0" smtClean="0">
                <a:solidFill>
                  <a:srgbClr val="760000"/>
                </a:solidFill>
              </a:rPr>
              <a:t>должность:</a:t>
            </a: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rgbClr val="760000"/>
                </a:solidFill>
              </a:rPr>
              <a:t>руководителя </a:t>
            </a:r>
            <a:r>
              <a:rPr lang="ru-RU" sz="1700" b="1" dirty="0">
                <a:solidFill>
                  <a:srgbClr val="760000"/>
                </a:solidFill>
              </a:rPr>
              <a:t>Института стоматологии - научно-образовательного центра инновационной </a:t>
            </a:r>
            <a:r>
              <a:rPr lang="ru-RU" sz="1700" b="1" dirty="0" smtClean="0">
                <a:solidFill>
                  <a:srgbClr val="760000"/>
                </a:solidFill>
              </a:rPr>
              <a:t>стоматологии</a:t>
            </a: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rgbClr val="760000"/>
                </a:solidFill>
              </a:rPr>
              <a:t>заведующего кафедрой-клиникой </a:t>
            </a:r>
            <a:r>
              <a:rPr lang="ru-RU" sz="1700" b="1" dirty="0">
                <a:solidFill>
                  <a:srgbClr val="760000"/>
                </a:solidFill>
              </a:rPr>
              <a:t>стоматологии </a:t>
            </a:r>
            <a:r>
              <a:rPr lang="ru-RU" sz="1700" b="1" dirty="0" smtClean="0">
                <a:solidFill>
                  <a:srgbClr val="760000"/>
                </a:solidFill>
              </a:rPr>
              <a:t>ИПО</a:t>
            </a:r>
          </a:p>
          <a:p>
            <a:endParaRPr lang="ru-RU" sz="1100" b="1" dirty="0">
              <a:solidFill>
                <a:srgbClr val="760000"/>
              </a:solidFill>
            </a:endParaRPr>
          </a:p>
          <a:p>
            <a:r>
              <a:rPr lang="ru-RU" sz="1700" b="1" dirty="0">
                <a:solidFill>
                  <a:srgbClr val="760000"/>
                </a:solidFill>
              </a:rPr>
              <a:t>С 2005 года </a:t>
            </a:r>
            <a:r>
              <a:rPr lang="ru-RU" sz="1700" b="1" dirty="0" smtClean="0">
                <a:solidFill>
                  <a:srgbClr val="760000"/>
                </a:solidFill>
              </a:rPr>
              <a:t>Главный внештатный специалист-стоматолог </a:t>
            </a:r>
            <a:r>
              <a:rPr lang="ru-RU" sz="1700" b="1" dirty="0">
                <a:solidFill>
                  <a:srgbClr val="760000"/>
                </a:solidFill>
              </a:rPr>
              <a:t>Министерства здравоохранения Красноярского </a:t>
            </a:r>
            <a:r>
              <a:rPr lang="ru-RU" sz="1700" b="1" dirty="0" smtClean="0">
                <a:solidFill>
                  <a:srgbClr val="760000"/>
                </a:solidFill>
              </a:rPr>
              <a:t>края</a:t>
            </a:r>
          </a:p>
          <a:p>
            <a:endParaRPr lang="ru-RU" sz="1100" b="1" dirty="0">
              <a:solidFill>
                <a:srgbClr val="760000"/>
              </a:solidFill>
            </a:endParaRPr>
          </a:p>
          <a:p>
            <a:r>
              <a:rPr lang="ru-RU" sz="1700" b="1" dirty="0">
                <a:solidFill>
                  <a:srgbClr val="760000"/>
                </a:solidFill>
              </a:rPr>
              <a:t>С 2016 года </a:t>
            </a:r>
            <a:r>
              <a:rPr lang="ru-RU" sz="1700" b="1" dirty="0" smtClean="0">
                <a:solidFill>
                  <a:srgbClr val="760000"/>
                </a:solidFill>
              </a:rPr>
              <a:t>Главный внештатный специалист-стоматолог </a:t>
            </a:r>
            <a:r>
              <a:rPr lang="ru-RU" sz="1700" b="1" dirty="0">
                <a:solidFill>
                  <a:srgbClr val="760000"/>
                </a:solidFill>
              </a:rPr>
              <a:t>Сибирского федерального округа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296" y="4390554"/>
            <a:ext cx="8928992" cy="9848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За заслуги в области здравоохранения и многолетнюю добросовестную работу </a:t>
            </a:r>
            <a:r>
              <a:rPr lang="ru-RU" dirty="0" smtClean="0">
                <a:solidFill>
                  <a:prstClr val="white"/>
                </a:solidFill>
              </a:rPr>
              <a:t>в 2011 году </a:t>
            </a:r>
            <a:r>
              <a:rPr lang="ru-RU" sz="2000" dirty="0" smtClean="0">
                <a:solidFill>
                  <a:prstClr val="white"/>
                </a:solidFill>
              </a:rPr>
              <a:t>присвоено почетное звание: "</a:t>
            </a:r>
            <a:r>
              <a:rPr lang="ru-RU" sz="2000" dirty="0">
                <a:solidFill>
                  <a:prstClr val="white"/>
                </a:solidFill>
              </a:rPr>
              <a:t>ЗАСЛУЖЕННЫЙ ВРАЧ РОССИЙСКОЙ </a:t>
            </a:r>
            <a:r>
              <a:rPr lang="ru-RU" sz="2000" dirty="0" smtClean="0">
                <a:solidFill>
                  <a:prstClr val="white"/>
                </a:solidFill>
              </a:rPr>
              <a:t>ФЕДЕРАЦИИ"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296" y="5517232"/>
            <a:ext cx="892899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За </a:t>
            </a:r>
            <a:r>
              <a:rPr lang="ru-RU" dirty="0">
                <a:solidFill>
                  <a:prstClr val="white"/>
                </a:solidFill>
              </a:rPr>
              <a:t>многолетний плодотворный труд, профессиональное мастерство и высокие личные достижения в области здравоохранения, науки и подготовки медицинских кадров в 2007 году </a:t>
            </a:r>
            <a:r>
              <a:rPr lang="ru-RU" sz="2000" dirty="0">
                <a:solidFill>
                  <a:prstClr val="white"/>
                </a:solidFill>
              </a:rPr>
              <a:t>награжден Нагрудным знаком </a:t>
            </a:r>
            <a:r>
              <a:rPr lang="ru-RU" sz="2000" dirty="0" smtClean="0">
                <a:solidFill>
                  <a:prstClr val="white"/>
                </a:solidFill>
              </a:rPr>
              <a:t>"ОТЛИЧНИК ЗДРАВООХРАНЕНИЯ"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260648"/>
            <a:ext cx="8460940" cy="1368152"/>
          </a:xfrm>
        </p:spPr>
        <p:txBody>
          <a:bodyPr/>
          <a:lstStyle/>
          <a:p>
            <a:r>
              <a:rPr lang="ru-RU" sz="2400" b="1" dirty="0">
                <a:solidFill>
                  <a:srgbClr val="760000"/>
                </a:solidFill>
              </a:rPr>
              <a:t>Кандидатуру </a:t>
            </a:r>
            <a:r>
              <a:rPr lang="ru-RU" sz="2400" b="1" dirty="0" err="1">
                <a:solidFill>
                  <a:srgbClr val="760000"/>
                </a:solidFill>
              </a:rPr>
              <a:t>Алямовского</a:t>
            </a:r>
            <a:r>
              <a:rPr lang="ru-RU" sz="2400" b="1" dirty="0">
                <a:solidFill>
                  <a:srgbClr val="760000"/>
                </a:solidFill>
              </a:rPr>
              <a:t> Василия Викторовича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на </a:t>
            </a:r>
            <a:r>
              <a:rPr lang="ru-RU" sz="2400" b="1" dirty="0">
                <a:solidFill>
                  <a:srgbClr val="760000"/>
                </a:solidFill>
              </a:rPr>
              <a:t>должность ректора выдвинули</a:t>
            </a:r>
            <a:r>
              <a:rPr lang="ru-RU" sz="2400" b="1" dirty="0" smtClean="0">
                <a:solidFill>
                  <a:srgbClr val="760000"/>
                </a:solidFill>
              </a:rPr>
              <a:t>:</a:t>
            </a:r>
            <a:endParaRPr lang="ru-RU" sz="2400" b="1" dirty="0">
              <a:solidFill>
                <a:srgbClr val="76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71709683"/>
              </p:ext>
            </p:extLst>
          </p:nvPr>
        </p:nvGraphicFramePr>
        <p:xfrm>
          <a:off x="1475656" y="2276872"/>
          <a:ext cx="6096000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3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3320" y="145911"/>
            <a:ext cx="5184576" cy="864096"/>
          </a:xfrm>
        </p:spPr>
        <p:txBody>
          <a:bodyPr vert="horz" lIns="91440" tIns="45720" rIns="91440" bIns="45720"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АРТЮХОВ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ИВАН ПАВЛОВИЧ</a:t>
            </a:r>
          </a:p>
        </p:txBody>
      </p:sp>
      <p:pic>
        <p:nvPicPr>
          <p:cNvPr id="1026" name="Picture 2" descr="C:\Users\tarhova\Desktop\2e30002362601979e7c617d0dbba65d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17760" cy="41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1070733"/>
            <a:ext cx="5364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60000"/>
                </a:solidFill>
              </a:rPr>
              <a:t>Доктор медицинских наук</a:t>
            </a:r>
          </a:p>
          <a:p>
            <a:endParaRPr lang="ru-RU" b="1" dirty="0" smtClean="0">
              <a:solidFill>
                <a:srgbClr val="760000"/>
              </a:solidFill>
            </a:endParaRPr>
          </a:p>
          <a:p>
            <a:r>
              <a:rPr lang="ru-RU" b="1" dirty="0" smtClean="0">
                <a:solidFill>
                  <a:srgbClr val="760000"/>
                </a:solidFill>
              </a:rPr>
              <a:t>Профессор</a:t>
            </a:r>
          </a:p>
          <a:p>
            <a:endParaRPr lang="ru-RU" b="1" dirty="0" smtClean="0">
              <a:solidFill>
                <a:srgbClr val="760000"/>
              </a:solidFill>
            </a:endParaRPr>
          </a:p>
          <a:p>
            <a:r>
              <a:rPr lang="ru-RU" b="1" dirty="0" smtClean="0">
                <a:solidFill>
                  <a:srgbClr val="760000"/>
                </a:solidFill>
              </a:rPr>
              <a:t>Возглавляет </a:t>
            </a:r>
            <a:r>
              <a:rPr lang="ru-RU" b="1" dirty="0">
                <a:solidFill>
                  <a:srgbClr val="760000"/>
                </a:solidFill>
              </a:rPr>
              <a:t>Красноярский государственный медицинский университет имени </a:t>
            </a:r>
            <a:r>
              <a:rPr lang="ru-RU" b="1" dirty="0" smtClean="0">
                <a:solidFill>
                  <a:srgbClr val="760000"/>
                </a:solidFill>
              </a:rPr>
              <a:t>профессора</a:t>
            </a:r>
          </a:p>
          <a:p>
            <a:r>
              <a:rPr lang="ru-RU" b="1" dirty="0" smtClean="0">
                <a:solidFill>
                  <a:srgbClr val="760000"/>
                </a:solidFill>
              </a:rPr>
              <a:t>В. </a:t>
            </a:r>
            <a:r>
              <a:rPr lang="ru-RU" b="1" dirty="0">
                <a:solidFill>
                  <a:srgbClr val="760000"/>
                </a:solidFill>
              </a:rPr>
              <a:t>Ф. Войно-Ясенецкого с 24 декабря 2004 </a:t>
            </a:r>
            <a:r>
              <a:rPr lang="ru-RU" b="1" dirty="0" smtClean="0">
                <a:solidFill>
                  <a:srgbClr val="760000"/>
                </a:solidFill>
              </a:rPr>
              <a:t>года </a:t>
            </a:r>
          </a:p>
          <a:p>
            <a:endParaRPr lang="ru-RU" b="1" dirty="0">
              <a:solidFill>
                <a:srgbClr val="760000"/>
              </a:solidFill>
            </a:endParaRPr>
          </a:p>
          <a:p>
            <a:r>
              <a:rPr lang="ru-RU" b="1" dirty="0" smtClean="0">
                <a:solidFill>
                  <a:srgbClr val="760000"/>
                </a:solidFill>
              </a:rPr>
              <a:t>С 2002 года заведующий кафедрой управления </a:t>
            </a:r>
            <a:r>
              <a:rPr lang="ru-RU" b="1" dirty="0">
                <a:solidFill>
                  <a:srgbClr val="760000"/>
                </a:solidFill>
              </a:rPr>
              <a:t>в здравоохранении </a:t>
            </a:r>
            <a:r>
              <a:rPr lang="ru-RU" b="1" dirty="0" smtClean="0">
                <a:solidFill>
                  <a:srgbClr val="760000"/>
                </a:solidFill>
              </a:rPr>
              <a:t>ИПО</a:t>
            </a:r>
            <a:endParaRPr lang="ru-RU" b="1" dirty="0">
              <a:solidFill>
                <a:srgbClr val="76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504" y="4365104"/>
            <a:ext cx="838842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За заслуги в развитии здравоохранения, медицинской науки и многолетнюю добросовестную работу </a:t>
            </a:r>
            <a:r>
              <a:rPr lang="ru-RU" dirty="0" smtClean="0">
                <a:solidFill>
                  <a:prstClr val="white"/>
                </a:solidFill>
              </a:rPr>
              <a:t>в 2014 году присвоено </a:t>
            </a:r>
            <a:r>
              <a:rPr lang="ru-RU" dirty="0">
                <a:solidFill>
                  <a:prstClr val="white"/>
                </a:solidFill>
              </a:rPr>
              <a:t>почетное звание: "ЗАСЛУЖЕННЫЙ РАБОТНИК ВЫСШЕЙ ШКОЛЫ РОССИЙСКОЙ ФЕДЕРАЦИИ"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7229" y="5440834"/>
            <a:ext cx="838842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За </a:t>
            </a:r>
            <a:r>
              <a:rPr lang="ru-RU" dirty="0">
                <a:solidFill>
                  <a:prstClr val="white"/>
                </a:solidFill>
              </a:rPr>
              <a:t>большой вклад в развитие системы медицинского образования Красноярского края </a:t>
            </a:r>
            <a:r>
              <a:rPr lang="ru-RU" dirty="0" smtClean="0">
                <a:solidFill>
                  <a:prstClr val="white"/>
                </a:solidFill>
              </a:rPr>
              <a:t>в 2017 году награжден почетным </a:t>
            </a:r>
            <a:r>
              <a:rPr lang="ru-RU" dirty="0">
                <a:solidFill>
                  <a:prstClr val="white"/>
                </a:solidFill>
              </a:rPr>
              <a:t>знаком Красноярского </a:t>
            </a:r>
            <a:r>
              <a:rPr lang="ru-RU" dirty="0" smtClean="0">
                <a:solidFill>
                  <a:prstClr val="white"/>
                </a:solidFill>
              </a:rPr>
              <a:t>края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"ЗА ВКЛАД В РАЗВИТИЕ КРАСНОЯРСКОГО КРАЯ"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260648"/>
            <a:ext cx="8460940" cy="108012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60000"/>
                </a:solidFill>
              </a:rPr>
              <a:t>Кандидатуру </a:t>
            </a:r>
            <a:r>
              <a:rPr lang="ru-RU" sz="2400" b="1" dirty="0">
                <a:solidFill>
                  <a:srgbClr val="760000"/>
                </a:solidFill>
              </a:rPr>
              <a:t>Артюхова Ивана Павловича</a:t>
            </a:r>
          </a:p>
          <a:p>
            <a:r>
              <a:rPr lang="ru-RU" sz="2400" b="1" dirty="0" smtClean="0">
                <a:solidFill>
                  <a:srgbClr val="760000"/>
                </a:solidFill>
              </a:rPr>
              <a:t>на должность ректора выдвинули: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57233509"/>
              </p:ext>
            </p:extLst>
          </p:nvPr>
        </p:nvGraphicFramePr>
        <p:xfrm>
          <a:off x="323528" y="1484784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20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1151</Words>
  <Application>Microsoft Office PowerPoint</Application>
  <PresentationFormat>Экран (4:3)</PresentationFormat>
  <Paragraphs>190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Дергачёва Екатерина Владимировна</cp:lastModifiedBy>
  <cp:revision>215</cp:revision>
  <cp:lastPrinted>2018-01-30T07:05:10Z</cp:lastPrinted>
  <dcterms:created xsi:type="dcterms:W3CDTF">2011-06-14T15:47:28Z</dcterms:created>
  <dcterms:modified xsi:type="dcterms:W3CDTF">2018-01-31T02:35:23Z</dcterms:modified>
</cp:coreProperties>
</file>