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02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93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3552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697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896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559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19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4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96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94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27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28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94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74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97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06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37CD0-5C57-4DAE-BAB6-5098B99BC261}" type="datetimeFigureOut">
              <a:rPr lang="ru-RU" smtClean="0"/>
              <a:t>24.12.2019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7A7C2FB-6F74-41B2-B953-248D8BEF21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5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5525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3938" y="4873407"/>
            <a:ext cx="3328987" cy="16131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Болгарова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Александровна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«Фармация»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201-1</a:t>
            </a: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7463" y="2114550"/>
            <a:ext cx="7643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«Губернские аптеки ЦРА №3 Аптека №130, г. Красноярск, пр. Мира 132»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575" y="-518890"/>
            <a:ext cx="8911687" cy="1280890"/>
          </a:xfrm>
        </p:spPr>
        <p:txBody>
          <a:bodyPr>
            <a:noAutofit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Очищающее от грязи устройство при входе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7366" y="2063179"/>
            <a:ext cx="5254076" cy="3940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25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700" y="-514350"/>
            <a:ext cx="8911687" cy="1280890"/>
          </a:xfrm>
        </p:spPr>
        <p:txBody>
          <a:bodyPr>
            <a:noAutofit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отдыха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9"/>
          <a:stretch/>
        </p:blipFill>
        <p:spPr>
          <a:xfrm rot="5400000">
            <a:off x="8361939" y="484608"/>
            <a:ext cx="3285139" cy="417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6"/>
          <a:stretch/>
        </p:blipFill>
        <p:spPr>
          <a:xfrm rot="5400000">
            <a:off x="852977" y="709627"/>
            <a:ext cx="3583298" cy="402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2179" y="2945054"/>
            <a:ext cx="4228838" cy="317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3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0038" y="17145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84" y="2740418"/>
            <a:ext cx="4666307" cy="349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3085" y="1438719"/>
            <a:ext cx="5014593" cy="376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9325" y="2593816"/>
            <a:ext cx="4572271" cy="342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97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965" y="114300"/>
            <a:ext cx="8911687" cy="64747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0000" y="1451445"/>
            <a:ext cx="5725618" cy="508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48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0049" y="124048"/>
            <a:ext cx="8911687" cy="83321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418" y="1692082"/>
            <a:ext cx="5878554" cy="440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2619" y="1689769"/>
            <a:ext cx="5729192" cy="429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24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537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лекарственных препаратов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7708" y="1960267"/>
            <a:ext cx="4935191" cy="370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78" y="1905599"/>
            <a:ext cx="4997669" cy="374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9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150" y="138335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4270" y="2089780"/>
            <a:ext cx="5364436" cy="4023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6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174" y="109760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для инъекций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7787" y="2176465"/>
            <a:ext cx="5219700" cy="39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147" y="2176463"/>
            <a:ext cx="5219702" cy="39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0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366" y="138336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перевязочного материала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95" y="1595783"/>
            <a:ext cx="6800030" cy="510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45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8599" y="138335"/>
            <a:ext cx="8911687" cy="7474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резиновых изделий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755" y="1727063"/>
            <a:ext cx="5701208" cy="427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2569" y="1805427"/>
            <a:ext cx="5611649" cy="420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5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5132" y="281210"/>
            <a:ext cx="8479888" cy="83321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2" y="1114425"/>
            <a:ext cx="7486648" cy="561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14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161" y="166910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лекарственного растительного сырья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8975" y="1851326"/>
            <a:ext cx="5209900" cy="440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20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74" y="109760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парафармацевтической продукции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2657" y="2120389"/>
            <a:ext cx="5107019" cy="383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8678" y="2079833"/>
            <a:ext cx="5153367" cy="386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9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5749" y="157163"/>
            <a:ext cx="8911687" cy="75723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огнеопасных веществ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4279" y="1692621"/>
            <a:ext cx="5642037" cy="423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6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324" y="124048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хранения препатаров, стоящих на ПКУ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055" y="1793599"/>
            <a:ext cx="4102537" cy="3076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88" y="3424280"/>
            <a:ext cx="2343549" cy="312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71" y="1913264"/>
            <a:ext cx="3375422" cy="450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2" b="31640"/>
          <a:stretch/>
        </p:blipFill>
        <p:spPr>
          <a:xfrm>
            <a:off x="8111915" y="1229890"/>
            <a:ext cx="3475292" cy="195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3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449" y="109761"/>
            <a:ext cx="8911687" cy="71891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(снаружи и внутри)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4344" y="1906560"/>
            <a:ext cx="5480050" cy="411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9243" y="1906560"/>
            <a:ext cx="5480049" cy="411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4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024" y="124048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лекарственных препаратов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4512" y="2065667"/>
            <a:ext cx="5285828" cy="396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8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7187" y="152622"/>
            <a:ext cx="8911687" cy="76177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6786" y="1164021"/>
            <a:ext cx="5252544" cy="525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91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449" y="2438622"/>
            <a:ext cx="8911687" cy="1280890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14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256" y="15262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8" y="2603301"/>
            <a:ext cx="5672932" cy="4254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6" y="1033462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077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263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190" y="1644104"/>
            <a:ext cx="5805488" cy="435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33" y="918417"/>
            <a:ext cx="4354117" cy="5805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0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631" y="138335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нформационный стенд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посетителей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3" b="14195"/>
          <a:stretch/>
        </p:blipFill>
        <p:spPr>
          <a:xfrm>
            <a:off x="4786313" y="2173746"/>
            <a:ext cx="7260013" cy="392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9" y="1151341"/>
            <a:ext cx="4279994" cy="570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0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250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хранения уборочного инвентаря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r="2082"/>
          <a:stretch/>
        </p:blipFill>
        <p:spPr>
          <a:xfrm rot="5400000">
            <a:off x="6816650" y="1757464"/>
            <a:ext cx="4556811" cy="538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1280890"/>
            <a:ext cx="5736175" cy="430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90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700" y="124047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6471" y="1905314"/>
            <a:ext cx="4995332" cy="374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7847" r="23594" b="14861"/>
          <a:stretch/>
        </p:blipFill>
        <p:spPr>
          <a:xfrm rot="5400000">
            <a:off x="1589049" y="1972422"/>
            <a:ext cx="4650457" cy="3957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70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156" y="138335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Санитарный узел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9474" y="1090612"/>
            <a:ext cx="5353050" cy="535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85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288" y="0"/>
            <a:ext cx="8911687" cy="1280890"/>
          </a:xfrm>
        </p:spPr>
        <p:txBody>
          <a:bodyPr>
            <a:normAutofit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89" y="818764"/>
            <a:ext cx="4624386" cy="560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81" y="1725307"/>
            <a:ext cx="4819919" cy="513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86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647</TotalTime>
  <Words>158</Words>
  <Application>Microsoft Office PowerPoint</Application>
  <PresentationFormat>Широкоэкранный</PresentationFormat>
  <Paragraphs>31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Times New Roman</vt:lpstr>
      <vt:lpstr>Wingdings 3</vt:lpstr>
      <vt:lpstr>Легкий дым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 Фармацевтический колледж</vt:lpstr>
      <vt:lpstr>Вывеска аптеки</vt:lpstr>
      <vt:lpstr>Торговый зал </vt:lpstr>
      <vt:lpstr>Рабочее место фармацевта </vt:lpstr>
      <vt:lpstr>Информационный стенд для посетителей</vt:lpstr>
      <vt:lpstr>Помещение для хранения уборочного инвентаря</vt:lpstr>
      <vt:lpstr>Промаркированный уборочный инвентарь</vt:lpstr>
      <vt:lpstr>Санитарный узел</vt:lpstr>
      <vt:lpstr>Фармацевт в санитарной одежде</vt:lpstr>
      <vt:lpstr> Очищающее от грязи устройство при входе в аптеку</vt:lpstr>
      <vt:lpstr> Комната отдыха персонала </vt:lpstr>
      <vt:lpstr>Материальная комната №1</vt:lpstr>
      <vt:lpstr>Материальная комната №2</vt:lpstr>
      <vt:lpstr>Материальная комната №3</vt:lpstr>
      <vt:lpstr>Шкафы для хранения наружных лекарственных препаратов</vt:lpstr>
      <vt:lpstr>Шкафы для хранения внутренних лекарственных препаратов</vt:lpstr>
      <vt:lpstr>Шкафы для хранения лекарственных препаратов для инъекций</vt:lpstr>
      <vt:lpstr>Шкафы для хранения перевязочного материала</vt:lpstr>
      <vt:lpstr>Шкафы для хранения резиновых изделий</vt:lpstr>
      <vt:lpstr>Шкафы для хранения лекарственного растительного сырья</vt:lpstr>
      <vt:lpstr>Шкафы для хранения парафармацевтической продукции</vt:lpstr>
      <vt:lpstr>Шкафы для хранения огнеопасных веществ </vt:lpstr>
      <vt:lpstr>Помещение хранения препатаров, стоящих на ПКУ</vt:lpstr>
      <vt:lpstr>Холодильник (снаружи и внутри)</vt:lpstr>
      <vt:lpstr>Карантинные зоны хранения лекарственных препаратов </vt:lpstr>
      <vt:lpstr>Тара для сбора медицинских отходов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Михайловская</dc:creator>
  <cp:lastModifiedBy>Анастасия Михайловская</cp:lastModifiedBy>
  <cp:revision>17</cp:revision>
  <dcterms:created xsi:type="dcterms:W3CDTF">2019-12-21T06:46:45Z</dcterms:created>
  <dcterms:modified xsi:type="dcterms:W3CDTF">2019-12-24T14:38:34Z</dcterms:modified>
</cp:coreProperties>
</file>