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362" r:id="rId2"/>
    <p:sldId id="363" r:id="rId3"/>
    <p:sldId id="366" r:id="rId4"/>
    <p:sldId id="367" r:id="rId5"/>
    <p:sldId id="368" r:id="rId6"/>
    <p:sldId id="403" r:id="rId7"/>
    <p:sldId id="402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404" r:id="rId33"/>
    <p:sldId id="394" r:id="rId34"/>
    <p:sldId id="410" r:id="rId35"/>
    <p:sldId id="395" r:id="rId36"/>
    <p:sldId id="396" r:id="rId37"/>
    <p:sldId id="405" r:id="rId38"/>
    <p:sldId id="398" r:id="rId39"/>
    <p:sldId id="401" r:id="rId40"/>
    <p:sldId id="408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00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117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11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445158-C72F-4195-81A4-45381672E33E}"/>
    <pc:docChg chg="addSld delSld modSld">
      <pc:chgData name="" userId="" providerId="" clId="Web-{15445158-C72F-4195-81A4-45381672E33E}" dt="2020-01-31T06:05:13.775" v="559" actId="20577"/>
      <pc:docMkLst>
        <pc:docMk/>
      </pc:docMkLst>
      <pc:sldChg chg="new">
        <pc:chgData name="" userId="" providerId="" clId="Web-{15445158-C72F-4195-81A4-45381672E33E}" dt="2020-01-31T05:23:44.916" v="0"/>
        <pc:sldMkLst>
          <pc:docMk/>
          <pc:sldMk cId="508891928" sldId="257"/>
        </pc:sldMkLst>
      </pc:sldChg>
      <pc:sldChg chg="add">
        <pc:chgData name="" userId="" providerId="" clId="Web-{15445158-C72F-4195-81A4-45381672E33E}" dt="2020-01-31T05:24:51.744" v="1"/>
        <pc:sldMkLst>
          <pc:docMk/>
          <pc:sldMk cId="2772067857" sldId="258"/>
        </pc:sldMkLst>
      </pc:sldChg>
      <pc:sldChg chg="add">
        <pc:chgData name="" userId="" providerId="" clId="Web-{15445158-C72F-4195-81A4-45381672E33E}" dt="2020-01-31T05:24:51.807" v="2"/>
        <pc:sldMkLst>
          <pc:docMk/>
          <pc:sldMk cId="142845073" sldId="259"/>
        </pc:sldMkLst>
      </pc:sldChg>
      <pc:sldChg chg="add">
        <pc:chgData name="" userId="" providerId="" clId="Web-{15445158-C72F-4195-81A4-45381672E33E}" dt="2020-01-31T05:24:51.869" v="3"/>
        <pc:sldMkLst>
          <pc:docMk/>
          <pc:sldMk cId="3901110907" sldId="260"/>
        </pc:sldMkLst>
      </pc:sldChg>
      <pc:sldChg chg="add">
        <pc:chgData name="" userId="" providerId="" clId="Web-{15445158-C72F-4195-81A4-45381672E33E}" dt="2020-01-31T05:24:51.901" v="4"/>
        <pc:sldMkLst>
          <pc:docMk/>
          <pc:sldMk cId="848363853" sldId="261"/>
        </pc:sldMkLst>
      </pc:sldChg>
      <pc:sldChg chg="add">
        <pc:chgData name="" userId="" providerId="" clId="Web-{15445158-C72F-4195-81A4-45381672E33E}" dt="2020-01-31T05:24:51.947" v="5"/>
        <pc:sldMkLst>
          <pc:docMk/>
          <pc:sldMk cId="191457732" sldId="262"/>
        </pc:sldMkLst>
      </pc:sldChg>
      <pc:sldChg chg="add">
        <pc:chgData name="" userId="" providerId="" clId="Web-{15445158-C72F-4195-81A4-45381672E33E}" dt="2020-01-31T05:24:51.979" v="6"/>
        <pc:sldMkLst>
          <pc:docMk/>
          <pc:sldMk cId="992581932" sldId="263"/>
        </pc:sldMkLst>
      </pc:sldChg>
      <pc:sldChg chg="add">
        <pc:chgData name="" userId="" providerId="" clId="Web-{15445158-C72F-4195-81A4-45381672E33E}" dt="2020-01-31T05:24:52.010" v="7"/>
        <pc:sldMkLst>
          <pc:docMk/>
          <pc:sldMk cId="1323139421" sldId="264"/>
        </pc:sldMkLst>
      </pc:sldChg>
      <pc:sldChg chg="add">
        <pc:chgData name="" userId="" providerId="" clId="Web-{15445158-C72F-4195-81A4-45381672E33E}" dt="2020-01-31T05:24:52.025" v="8"/>
        <pc:sldMkLst>
          <pc:docMk/>
          <pc:sldMk cId="3850832540" sldId="265"/>
        </pc:sldMkLst>
      </pc:sldChg>
      <pc:sldChg chg="delSp add del">
        <pc:chgData name="" userId="" providerId="" clId="Web-{15445158-C72F-4195-81A4-45381672E33E}" dt="2020-01-31T05:38:25.499" v="264"/>
        <pc:sldMkLst>
          <pc:docMk/>
          <pc:sldMk cId="3110781693" sldId="266"/>
        </pc:sldMkLst>
        <pc:picChg chg="del">
          <ac:chgData name="" userId="" providerId="" clId="Web-{15445158-C72F-4195-81A4-45381672E33E}" dt="2020-01-31T05:38:17.671" v="260"/>
          <ac:picMkLst>
            <pc:docMk/>
            <pc:sldMk cId="3110781693" sldId="266"/>
            <ac:picMk id="38914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23.827" v="263" actId="1076"/>
        <pc:sldMkLst>
          <pc:docMk/>
          <pc:sldMk cId="80087954" sldId="267"/>
        </pc:sldMkLst>
        <pc:spChg chg="del">
          <ac:chgData name="" userId="" providerId="" clId="Web-{15445158-C72F-4195-81A4-45381672E33E}" dt="2020-01-31T05:38:19.796" v="261"/>
          <ac:spMkLst>
            <pc:docMk/>
            <pc:sldMk cId="80087954" sldId="267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23.827" v="263" actId="1076"/>
          <ac:picMkLst>
            <pc:docMk/>
            <pc:sldMk cId="80087954" sldId="267"/>
            <ac:picMk id="4" creationId="{25233997-25D1-4411-A6C8-1E47B413BD79}"/>
          </ac:picMkLst>
        </pc:picChg>
        <pc:picChg chg="mod">
          <ac:chgData name="" userId="" providerId="" clId="Web-{15445158-C72F-4195-81A4-45381672E33E}" dt="2020-01-31T05:38:21.437" v="262" actId="1076"/>
          <ac:picMkLst>
            <pc:docMk/>
            <pc:sldMk cId="80087954" sldId="267"/>
            <ac:picMk id="37890" creationId="{00000000-0000-0000-0000-000000000000}"/>
          </ac:picMkLst>
        </pc:picChg>
      </pc:sldChg>
      <pc:sldChg chg="add">
        <pc:chgData name="" userId="" providerId="" clId="Web-{15445158-C72F-4195-81A4-45381672E33E}" dt="2020-01-31T05:24:52.119" v="11"/>
        <pc:sldMkLst>
          <pc:docMk/>
          <pc:sldMk cId="490210110" sldId="268"/>
        </pc:sldMkLst>
      </pc:sldChg>
      <pc:sldChg chg="add">
        <pc:chgData name="" userId="" providerId="" clId="Web-{15445158-C72F-4195-81A4-45381672E33E}" dt="2020-01-31T05:24:52.166" v="12"/>
        <pc:sldMkLst>
          <pc:docMk/>
          <pc:sldMk cId="2435193286" sldId="269"/>
        </pc:sldMkLst>
      </pc:sldChg>
      <pc:sldChg chg="add">
        <pc:chgData name="" userId="" providerId="" clId="Web-{15445158-C72F-4195-81A4-45381672E33E}" dt="2020-01-31T05:24:52.213" v="13"/>
        <pc:sldMkLst>
          <pc:docMk/>
          <pc:sldMk cId="2697835937" sldId="270"/>
        </pc:sldMkLst>
      </pc:sldChg>
      <pc:sldChg chg="add">
        <pc:chgData name="" userId="" providerId="" clId="Web-{15445158-C72F-4195-81A4-45381672E33E}" dt="2020-01-31T05:24:52.260" v="14"/>
        <pc:sldMkLst>
          <pc:docMk/>
          <pc:sldMk cId="593688052" sldId="271"/>
        </pc:sldMkLst>
      </pc:sldChg>
      <pc:sldChg chg="delSp add del">
        <pc:chgData name="" userId="" providerId="" clId="Web-{15445158-C72F-4195-81A4-45381672E33E}" dt="2020-01-31T05:38:03.718" v="259"/>
        <pc:sldMkLst>
          <pc:docMk/>
          <pc:sldMk cId="233132851" sldId="272"/>
        </pc:sldMkLst>
        <pc:picChg chg="del">
          <ac:chgData name="" userId="" providerId="" clId="Web-{15445158-C72F-4195-81A4-45381672E33E}" dt="2020-01-31T05:37:54.468" v="255"/>
          <ac:picMkLst>
            <pc:docMk/>
            <pc:sldMk cId="233132851" sldId="272"/>
            <ac:picMk id="30722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01.687" v="258" actId="1076"/>
        <pc:sldMkLst>
          <pc:docMk/>
          <pc:sldMk cId="3383458754" sldId="273"/>
        </pc:sldMkLst>
        <pc:spChg chg="del">
          <ac:chgData name="" userId="" providerId="" clId="Web-{15445158-C72F-4195-81A4-45381672E33E}" dt="2020-01-31T05:37:56.843" v="256"/>
          <ac:spMkLst>
            <pc:docMk/>
            <pc:sldMk cId="3383458754" sldId="273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01.687" v="258" actId="1076"/>
          <ac:picMkLst>
            <pc:docMk/>
            <pc:sldMk cId="3383458754" sldId="273"/>
            <ac:picMk id="4" creationId="{A0831BB4-6290-449F-8F6C-34F7400BE5F7}"/>
          </ac:picMkLst>
        </pc:picChg>
        <pc:picChg chg="mod">
          <ac:chgData name="" userId="" providerId="" clId="Web-{15445158-C72F-4195-81A4-45381672E33E}" dt="2020-01-31T05:37:59.405" v="257" actId="1076"/>
          <ac:picMkLst>
            <pc:docMk/>
            <pc:sldMk cId="3383458754" sldId="273"/>
            <ac:picMk id="29698" creationId="{00000000-0000-0000-0000-000000000000}"/>
          </ac:picMkLst>
        </pc:picChg>
      </pc:sldChg>
      <pc:sldChg chg="add del">
        <pc:chgData name="" userId="" providerId="" clId="Web-{15445158-C72F-4195-81A4-45381672E33E}" dt="2020-01-31T05:37:16.780" v="254"/>
        <pc:sldMkLst>
          <pc:docMk/>
          <pc:sldMk cId="3132809056" sldId="274"/>
        </pc:sldMkLst>
      </pc:sldChg>
      <pc:sldChg chg="add del">
        <pc:chgData name="" userId="" providerId="" clId="Web-{15445158-C72F-4195-81A4-45381672E33E}" dt="2020-01-31T05:37:12.905" v="252"/>
        <pc:sldMkLst>
          <pc:docMk/>
          <pc:sldMk cId="1932089229" sldId="275"/>
        </pc:sldMkLst>
      </pc:sldChg>
      <pc:sldChg chg="add del">
        <pc:chgData name="" userId="" providerId="" clId="Web-{15445158-C72F-4195-81A4-45381672E33E}" dt="2020-01-31T05:37:11.733" v="251"/>
        <pc:sldMkLst>
          <pc:docMk/>
          <pc:sldMk cId="3408498602" sldId="276"/>
        </pc:sldMkLst>
      </pc:sldChg>
      <pc:sldChg chg="add del">
        <pc:chgData name="" userId="" providerId="" clId="Web-{15445158-C72F-4195-81A4-45381672E33E}" dt="2020-01-31T05:37:10.874" v="250"/>
        <pc:sldMkLst>
          <pc:docMk/>
          <pc:sldMk cId="25536464" sldId="277"/>
        </pc:sldMkLst>
      </pc:sldChg>
      <pc:sldChg chg="add del">
        <pc:chgData name="" userId="" providerId="" clId="Web-{15445158-C72F-4195-81A4-45381672E33E}" dt="2020-01-31T05:37:09.796" v="249"/>
        <pc:sldMkLst>
          <pc:docMk/>
          <pc:sldMk cId="2799070428" sldId="278"/>
        </pc:sldMkLst>
      </pc:sldChg>
      <pc:sldChg chg="add del">
        <pc:chgData name="" userId="" providerId="" clId="Web-{15445158-C72F-4195-81A4-45381672E33E}" dt="2020-01-31T05:37:08.483" v="248"/>
        <pc:sldMkLst>
          <pc:docMk/>
          <pc:sldMk cId="1595584362" sldId="279"/>
        </pc:sldMkLst>
      </pc:sldChg>
      <pc:sldChg chg="add del">
        <pc:chgData name="" userId="" providerId="" clId="Web-{15445158-C72F-4195-81A4-45381672E33E}" dt="2020-01-31T05:37:07.436" v="247"/>
        <pc:sldMkLst>
          <pc:docMk/>
          <pc:sldMk cId="4192212622" sldId="280"/>
        </pc:sldMkLst>
      </pc:sldChg>
      <pc:sldChg chg="add del">
        <pc:chgData name="" userId="" providerId="" clId="Web-{15445158-C72F-4195-81A4-45381672E33E}" dt="2020-01-31T05:37:06.014" v="246"/>
        <pc:sldMkLst>
          <pc:docMk/>
          <pc:sldMk cId="4145646367" sldId="281"/>
        </pc:sldMkLst>
      </pc:sldChg>
      <pc:sldChg chg="add del">
        <pc:chgData name="" userId="" providerId="" clId="Web-{15445158-C72F-4195-81A4-45381672E33E}" dt="2020-01-31T05:37:04.968" v="245"/>
        <pc:sldMkLst>
          <pc:docMk/>
          <pc:sldMk cId="959088205" sldId="282"/>
        </pc:sldMkLst>
      </pc:sldChg>
      <pc:sldChg chg="add del">
        <pc:chgData name="" userId="" providerId="" clId="Web-{15445158-C72F-4195-81A4-45381672E33E}" dt="2020-01-31T05:37:03.952" v="244"/>
        <pc:sldMkLst>
          <pc:docMk/>
          <pc:sldMk cId="1635522921" sldId="283"/>
        </pc:sldMkLst>
      </pc:sldChg>
      <pc:sldChg chg="add del">
        <pc:chgData name="" userId="" providerId="" clId="Web-{15445158-C72F-4195-81A4-45381672E33E}" dt="2020-01-31T05:37:02.905" v="243"/>
        <pc:sldMkLst>
          <pc:docMk/>
          <pc:sldMk cId="3816878469" sldId="284"/>
        </pc:sldMkLst>
      </pc:sldChg>
      <pc:sldChg chg="add del">
        <pc:chgData name="" userId="" providerId="" clId="Web-{15445158-C72F-4195-81A4-45381672E33E}" dt="2020-01-31T05:37:01.952" v="242"/>
        <pc:sldMkLst>
          <pc:docMk/>
          <pc:sldMk cId="3480085279" sldId="285"/>
        </pc:sldMkLst>
      </pc:sldChg>
      <pc:sldChg chg="add del">
        <pc:chgData name="" userId="" providerId="" clId="Web-{15445158-C72F-4195-81A4-45381672E33E}" dt="2020-01-31T05:37:00.983" v="241"/>
        <pc:sldMkLst>
          <pc:docMk/>
          <pc:sldMk cId="2593105247" sldId="286"/>
        </pc:sldMkLst>
      </pc:sldChg>
      <pc:sldChg chg="add del">
        <pc:chgData name="" userId="" providerId="" clId="Web-{15445158-C72F-4195-81A4-45381672E33E}" dt="2020-01-31T05:36:59.561" v="240"/>
        <pc:sldMkLst>
          <pc:docMk/>
          <pc:sldMk cId="3047345521" sldId="287"/>
        </pc:sldMkLst>
      </pc:sldChg>
      <pc:sldChg chg="add del">
        <pc:chgData name="" userId="" providerId="" clId="Web-{15445158-C72F-4195-81A4-45381672E33E}" dt="2020-01-31T05:36:58.405" v="239"/>
        <pc:sldMkLst>
          <pc:docMk/>
          <pc:sldMk cId="416229398" sldId="288"/>
        </pc:sldMkLst>
      </pc:sldChg>
      <pc:sldChg chg="add del">
        <pc:chgData name="" userId="" providerId="" clId="Web-{15445158-C72F-4195-81A4-45381672E33E}" dt="2020-01-31T05:36:57.249" v="238"/>
        <pc:sldMkLst>
          <pc:docMk/>
          <pc:sldMk cId="1309400598" sldId="289"/>
        </pc:sldMkLst>
      </pc:sldChg>
      <pc:sldChg chg="add del">
        <pc:chgData name="" userId="" providerId="" clId="Web-{15445158-C72F-4195-81A4-45381672E33E}" dt="2020-01-31T05:36:55.311" v="237"/>
        <pc:sldMkLst>
          <pc:docMk/>
          <pc:sldMk cId="1930658280" sldId="290"/>
        </pc:sldMkLst>
      </pc:sldChg>
      <pc:sldChg chg="add del">
        <pc:chgData name="" userId="" providerId="" clId="Web-{15445158-C72F-4195-81A4-45381672E33E}" dt="2020-01-31T05:36:54.296" v="236"/>
        <pc:sldMkLst>
          <pc:docMk/>
          <pc:sldMk cId="705067284" sldId="291"/>
        </pc:sldMkLst>
      </pc:sldChg>
      <pc:sldChg chg="add del">
        <pc:chgData name="" userId="" providerId="" clId="Web-{15445158-C72F-4195-81A4-45381672E33E}" dt="2020-01-31T05:36:53.108" v="235"/>
        <pc:sldMkLst>
          <pc:docMk/>
          <pc:sldMk cId="2194874374" sldId="292"/>
        </pc:sldMkLst>
      </pc:sldChg>
      <pc:sldChg chg="add del">
        <pc:chgData name="" userId="" providerId="" clId="Web-{15445158-C72F-4195-81A4-45381672E33E}" dt="2020-01-31T05:36:51.921" v="234"/>
        <pc:sldMkLst>
          <pc:docMk/>
          <pc:sldMk cId="986546865" sldId="293"/>
        </pc:sldMkLst>
      </pc:sldChg>
      <pc:sldChg chg="add del">
        <pc:chgData name="" userId="" providerId="" clId="Web-{15445158-C72F-4195-81A4-45381672E33E}" dt="2020-01-31T05:36:50.124" v="233"/>
        <pc:sldMkLst>
          <pc:docMk/>
          <pc:sldMk cId="693570089" sldId="294"/>
        </pc:sldMkLst>
      </pc:sldChg>
      <pc:sldChg chg="add del">
        <pc:chgData name="" userId="" providerId="" clId="Web-{15445158-C72F-4195-81A4-45381672E33E}" dt="2020-01-31T05:36:48.671" v="232"/>
        <pc:sldMkLst>
          <pc:docMk/>
          <pc:sldMk cId="446671443" sldId="295"/>
        </pc:sldMkLst>
      </pc:sldChg>
      <pc:sldChg chg="add del">
        <pc:chgData name="" userId="" providerId="" clId="Web-{15445158-C72F-4195-81A4-45381672E33E}" dt="2020-01-31T05:36:47.499" v="231"/>
        <pc:sldMkLst>
          <pc:docMk/>
          <pc:sldMk cId="1205093370" sldId="296"/>
        </pc:sldMkLst>
      </pc:sldChg>
      <pc:sldChg chg="add del">
        <pc:chgData name="" userId="" providerId="" clId="Web-{15445158-C72F-4195-81A4-45381672E33E}" dt="2020-01-31T05:36:46.124" v="230"/>
        <pc:sldMkLst>
          <pc:docMk/>
          <pc:sldMk cId="1018139991" sldId="297"/>
        </pc:sldMkLst>
      </pc:sldChg>
      <pc:sldChg chg="add del">
        <pc:chgData name="" userId="" providerId="" clId="Web-{15445158-C72F-4195-81A4-45381672E33E}" dt="2020-01-31T05:36:44.983" v="229"/>
        <pc:sldMkLst>
          <pc:docMk/>
          <pc:sldMk cId="2331022878" sldId="298"/>
        </pc:sldMkLst>
      </pc:sldChg>
      <pc:sldChg chg="add del">
        <pc:chgData name="" userId="" providerId="" clId="Web-{15445158-C72F-4195-81A4-45381672E33E}" dt="2020-01-31T05:36:43.858" v="228"/>
        <pc:sldMkLst>
          <pc:docMk/>
          <pc:sldMk cId="1803143745" sldId="299"/>
        </pc:sldMkLst>
      </pc:sldChg>
      <pc:sldChg chg="add del">
        <pc:chgData name="" userId="" providerId="" clId="Web-{15445158-C72F-4195-81A4-45381672E33E}" dt="2020-01-31T05:36:43.030" v="227"/>
        <pc:sldMkLst>
          <pc:docMk/>
          <pc:sldMk cId="645516607" sldId="300"/>
        </pc:sldMkLst>
      </pc:sldChg>
      <pc:sldChg chg="add del">
        <pc:chgData name="" userId="" providerId="" clId="Web-{15445158-C72F-4195-81A4-45381672E33E}" dt="2020-01-31T05:36:41.889" v="226"/>
        <pc:sldMkLst>
          <pc:docMk/>
          <pc:sldMk cId="1099630542" sldId="301"/>
        </pc:sldMkLst>
      </pc:sldChg>
      <pc:sldChg chg="add del">
        <pc:chgData name="" userId="" providerId="" clId="Web-{15445158-C72F-4195-81A4-45381672E33E}" dt="2020-01-31T05:36:40.780" v="225"/>
        <pc:sldMkLst>
          <pc:docMk/>
          <pc:sldMk cId="567475538" sldId="302"/>
        </pc:sldMkLst>
      </pc:sldChg>
      <pc:sldChg chg="add del">
        <pc:chgData name="" userId="" providerId="" clId="Web-{15445158-C72F-4195-81A4-45381672E33E}" dt="2020-01-31T05:36:39.905" v="224"/>
        <pc:sldMkLst>
          <pc:docMk/>
          <pc:sldMk cId="3367337231" sldId="303"/>
        </pc:sldMkLst>
      </pc:sldChg>
      <pc:sldChg chg="add del">
        <pc:chgData name="" userId="" providerId="" clId="Web-{15445158-C72F-4195-81A4-45381672E33E}" dt="2020-01-31T05:36:39.014" v="223"/>
        <pc:sldMkLst>
          <pc:docMk/>
          <pc:sldMk cId="1821323478" sldId="304"/>
        </pc:sldMkLst>
      </pc:sldChg>
      <pc:sldChg chg="add del">
        <pc:chgData name="" userId="" providerId="" clId="Web-{15445158-C72F-4195-81A4-45381672E33E}" dt="2020-01-31T05:36:38.092" v="222"/>
        <pc:sldMkLst>
          <pc:docMk/>
          <pc:sldMk cId="316879504" sldId="305"/>
        </pc:sldMkLst>
      </pc:sldChg>
      <pc:sldChg chg="add del">
        <pc:chgData name="" userId="" providerId="" clId="Web-{15445158-C72F-4195-81A4-45381672E33E}" dt="2020-01-31T05:36:37.186" v="221"/>
        <pc:sldMkLst>
          <pc:docMk/>
          <pc:sldMk cId="2434386622" sldId="306"/>
        </pc:sldMkLst>
      </pc:sldChg>
      <pc:sldChg chg="add del">
        <pc:chgData name="" userId="" providerId="" clId="Web-{15445158-C72F-4195-81A4-45381672E33E}" dt="2020-01-31T05:36:36.233" v="220"/>
        <pc:sldMkLst>
          <pc:docMk/>
          <pc:sldMk cId="3239926959" sldId="307"/>
        </pc:sldMkLst>
      </pc:sldChg>
      <pc:sldChg chg="add del">
        <pc:chgData name="" userId="" providerId="" clId="Web-{15445158-C72F-4195-81A4-45381672E33E}" dt="2020-01-31T05:36:35.327" v="219"/>
        <pc:sldMkLst>
          <pc:docMk/>
          <pc:sldMk cId="2396084719" sldId="308"/>
        </pc:sldMkLst>
      </pc:sldChg>
      <pc:sldChg chg="add del">
        <pc:chgData name="" userId="" providerId="" clId="Web-{15445158-C72F-4195-81A4-45381672E33E}" dt="2020-01-31T05:36:34.452" v="218"/>
        <pc:sldMkLst>
          <pc:docMk/>
          <pc:sldMk cId="646196687" sldId="309"/>
        </pc:sldMkLst>
      </pc:sldChg>
      <pc:sldChg chg="add del">
        <pc:chgData name="" userId="" providerId="" clId="Web-{15445158-C72F-4195-81A4-45381672E33E}" dt="2020-01-31T05:36:33.405" v="217"/>
        <pc:sldMkLst>
          <pc:docMk/>
          <pc:sldMk cId="1176414175" sldId="310"/>
        </pc:sldMkLst>
      </pc:sldChg>
      <pc:sldChg chg="add del">
        <pc:chgData name="" userId="" providerId="" clId="Web-{15445158-C72F-4195-81A4-45381672E33E}" dt="2020-01-31T05:36:32.327" v="216"/>
        <pc:sldMkLst>
          <pc:docMk/>
          <pc:sldMk cId="3987639804" sldId="311"/>
        </pc:sldMkLst>
      </pc:sldChg>
      <pc:sldChg chg="add del">
        <pc:chgData name="" userId="" providerId="" clId="Web-{15445158-C72F-4195-81A4-45381672E33E}" dt="2020-01-31T05:36:30.999" v="215"/>
        <pc:sldMkLst>
          <pc:docMk/>
          <pc:sldMk cId="4030970531" sldId="312"/>
        </pc:sldMkLst>
      </pc:sldChg>
      <pc:sldChg chg="add">
        <pc:chgData name="" userId="" providerId="" clId="Web-{15445158-C72F-4195-81A4-45381672E33E}" dt="2020-01-31T05:24:54.369" v="56"/>
        <pc:sldMkLst>
          <pc:docMk/>
          <pc:sldMk cId="1287639416" sldId="313"/>
        </pc:sldMkLst>
      </pc:sldChg>
      <pc:sldChg chg="add">
        <pc:chgData name="" userId="" providerId="" clId="Web-{15445158-C72F-4195-81A4-45381672E33E}" dt="2020-01-31T05:24:54.401" v="57"/>
        <pc:sldMkLst>
          <pc:docMk/>
          <pc:sldMk cId="1141500070" sldId="314"/>
        </pc:sldMkLst>
      </pc:sldChg>
      <pc:sldChg chg="add">
        <pc:chgData name="" userId="" providerId="" clId="Web-{15445158-C72F-4195-81A4-45381672E33E}" dt="2020-01-31T05:24:54.526" v="58"/>
        <pc:sldMkLst>
          <pc:docMk/>
          <pc:sldMk cId="3550038899" sldId="315"/>
        </pc:sldMkLst>
      </pc:sldChg>
      <pc:sldChg chg="add">
        <pc:chgData name="" userId="" providerId="" clId="Web-{15445158-C72F-4195-81A4-45381672E33E}" dt="2020-01-31T05:24:54.557" v="59"/>
        <pc:sldMkLst>
          <pc:docMk/>
          <pc:sldMk cId="3353399336" sldId="316"/>
        </pc:sldMkLst>
      </pc:sldChg>
      <pc:sldChg chg="add">
        <pc:chgData name="" userId="" providerId="" clId="Web-{15445158-C72F-4195-81A4-45381672E33E}" dt="2020-01-31T05:24:54.588" v="60"/>
        <pc:sldMkLst>
          <pc:docMk/>
          <pc:sldMk cId="131152850" sldId="317"/>
        </pc:sldMkLst>
      </pc:sldChg>
      <pc:sldChg chg="add">
        <pc:chgData name="" userId="" providerId="" clId="Web-{15445158-C72F-4195-81A4-45381672E33E}" dt="2020-01-31T05:24:54.619" v="61"/>
        <pc:sldMkLst>
          <pc:docMk/>
          <pc:sldMk cId="1150569685" sldId="318"/>
        </pc:sldMkLst>
      </pc:sldChg>
      <pc:sldChg chg="add">
        <pc:chgData name="" userId="" providerId="" clId="Web-{15445158-C72F-4195-81A4-45381672E33E}" dt="2020-01-31T05:24:54.729" v="62"/>
        <pc:sldMkLst>
          <pc:docMk/>
          <pc:sldMk cId="1167509746" sldId="319"/>
        </pc:sldMkLst>
      </pc:sldChg>
      <pc:sldChg chg="add">
        <pc:chgData name="" userId="" providerId="" clId="Web-{15445158-C72F-4195-81A4-45381672E33E}" dt="2020-01-31T05:24:54.838" v="63"/>
        <pc:sldMkLst>
          <pc:docMk/>
          <pc:sldMk cId="2390602563" sldId="320"/>
        </pc:sldMkLst>
      </pc:sldChg>
      <pc:sldChg chg="modSp add del">
        <pc:chgData name="" userId="" providerId="" clId="Web-{15445158-C72F-4195-81A4-45381672E33E}" dt="2020-01-31T05:36:00.233" v="214"/>
        <pc:sldMkLst>
          <pc:docMk/>
          <pc:sldMk cId="225017432" sldId="321"/>
        </pc:sldMkLst>
        <pc:spChg chg="mod">
          <ac:chgData name="" userId="" providerId="" clId="Web-{15445158-C72F-4195-81A4-45381672E33E}" dt="2020-01-31T05:35:51.108" v="208" actId="20577"/>
          <ac:spMkLst>
            <pc:docMk/>
            <pc:sldMk cId="225017432" sldId="321"/>
            <ac:spMk id="3" creationId="{00000000-0000-0000-0000-000000000000}"/>
          </ac:spMkLst>
        </pc:spChg>
      </pc:sldChg>
      <pc:sldChg chg="modSp add del">
        <pc:chgData name="" userId="" providerId="" clId="Web-{15445158-C72F-4195-81A4-45381672E33E}" dt="2020-01-31T05:35:45.545" v="207"/>
        <pc:sldMkLst>
          <pc:docMk/>
          <pc:sldMk cId="1539830801" sldId="322"/>
        </pc:sldMkLst>
        <pc:spChg chg="mod">
          <ac:chgData name="" userId="" providerId="" clId="Web-{15445158-C72F-4195-81A4-45381672E33E}" dt="2020-01-31T05:35:17.498" v="202" actId="20577"/>
          <ac:spMkLst>
            <pc:docMk/>
            <pc:sldMk cId="1539830801" sldId="322"/>
            <ac:spMk id="3" creationId="{00000000-0000-0000-0000-000000000000}"/>
          </ac:spMkLst>
        </pc:spChg>
      </pc:sldChg>
      <pc:sldChg chg="addSp modSp add">
        <pc:chgData name="" userId="" providerId="" clId="Web-{15445158-C72F-4195-81A4-45381672E33E}" dt="2020-01-31T05:35:58.436" v="213" actId="1076"/>
        <pc:sldMkLst>
          <pc:docMk/>
          <pc:sldMk cId="666691781" sldId="323"/>
        </pc:sldMkLst>
        <pc:spChg chg="add mod">
          <ac:chgData name="" userId="" providerId="" clId="Web-{15445158-C72F-4195-81A4-45381672E33E}" dt="2020-01-31T05:35:21.467" v="206" actId="1076"/>
          <ac:spMkLst>
            <pc:docMk/>
            <pc:sldMk cId="666691781" sldId="323"/>
            <ac:spMk id="4" creationId="{9EE2458D-17BA-46AB-95AA-3370F23C3814}"/>
          </ac:spMkLst>
        </pc:spChg>
        <pc:spChg chg="add mod">
          <ac:chgData name="" userId="" providerId="" clId="Web-{15445158-C72F-4195-81A4-45381672E33E}" dt="2020-01-31T05:35:58.436" v="213" actId="1076"/>
          <ac:spMkLst>
            <pc:docMk/>
            <pc:sldMk cId="666691781" sldId="323"/>
            <ac:spMk id="5" creationId="{3F034A81-2269-4B30-8B5C-C48CD9D14987}"/>
          </ac:spMkLst>
        </pc:spChg>
      </pc:sldChg>
      <pc:sldChg chg="add">
        <pc:chgData name="" userId="" providerId="" clId="Web-{15445158-C72F-4195-81A4-45381672E33E}" dt="2020-01-31T05:24:54.947" v="67"/>
        <pc:sldMkLst>
          <pc:docMk/>
          <pc:sldMk cId="1427876543" sldId="324"/>
        </pc:sldMkLst>
      </pc:sldChg>
      <pc:sldChg chg="add">
        <pc:chgData name="" userId="" providerId="" clId="Web-{15445158-C72F-4195-81A4-45381672E33E}" dt="2020-01-31T05:24:54.979" v="68"/>
        <pc:sldMkLst>
          <pc:docMk/>
          <pc:sldMk cId="2829976859" sldId="325"/>
        </pc:sldMkLst>
      </pc:sldChg>
      <pc:sldChg chg="add">
        <pc:chgData name="" userId="" providerId="" clId="Web-{15445158-C72F-4195-81A4-45381672E33E}" dt="2020-01-31T05:24:55.307" v="69"/>
        <pc:sldMkLst>
          <pc:docMk/>
          <pc:sldMk cId="575545313" sldId="326"/>
        </pc:sldMkLst>
      </pc:sldChg>
      <pc:sldChg chg="add">
        <pc:chgData name="" userId="" providerId="" clId="Web-{15445158-C72F-4195-81A4-45381672E33E}" dt="2020-01-31T05:24:55.588" v="70"/>
        <pc:sldMkLst>
          <pc:docMk/>
          <pc:sldMk cId="2596844130" sldId="327"/>
        </pc:sldMkLst>
      </pc:sldChg>
      <pc:sldChg chg="add">
        <pc:chgData name="" userId="" providerId="" clId="Web-{15445158-C72F-4195-81A4-45381672E33E}" dt="2020-01-31T05:24:55.885" v="71"/>
        <pc:sldMkLst>
          <pc:docMk/>
          <pc:sldMk cId="4138749484" sldId="328"/>
        </pc:sldMkLst>
      </pc:sldChg>
      <pc:sldChg chg="add">
        <pc:chgData name="" userId="" providerId="" clId="Web-{15445158-C72F-4195-81A4-45381672E33E}" dt="2020-01-31T05:24:56.197" v="72"/>
        <pc:sldMkLst>
          <pc:docMk/>
          <pc:sldMk cId="1690274620" sldId="329"/>
        </pc:sldMkLst>
      </pc:sldChg>
      <pc:sldChg chg="add">
        <pc:chgData name="" userId="" providerId="" clId="Web-{15445158-C72F-4195-81A4-45381672E33E}" dt="2020-01-31T05:24:56.479" v="73"/>
        <pc:sldMkLst>
          <pc:docMk/>
          <pc:sldMk cId="1399214830" sldId="330"/>
        </pc:sldMkLst>
      </pc:sldChg>
      <pc:sldChg chg="add">
        <pc:chgData name="" userId="" providerId="" clId="Web-{15445158-C72F-4195-81A4-45381672E33E}" dt="2020-01-31T05:24:56.760" v="74"/>
        <pc:sldMkLst>
          <pc:docMk/>
          <pc:sldMk cId="132573410" sldId="331"/>
        </pc:sldMkLst>
      </pc:sldChg>
      <pc:sldChg chg="add">
        <pc:chgData name="" userId="" providerId="" clId="Web-{15445158-C72F-4195-81A4-45381672E33E}" dt="2020-01-31T05:24:57.057" v="75"/>
        <pc:sldMkLst>
          <pc:docMk/>
          <pc:sldMk cId="1599523159" sldId="332"/>
        </pc:sldMkLst>
      </pc:sldChg>
      <pc:sldChg chg="add">
        <pc:chgData name="" userId="" providerId="" clId="Web-{15445158-C72F-4195-81A4-45381672E33E}" dt="2020-01-31T05:24:57.322" v="76"/>
        <pc:sldMkLst>
          <pc:docMk/>
          <pc:sldMk cId="1430709730" sldId="333"/>
        </pc:sldMkLst>
      </pc:sldChg>
      <pc:sldChg chg="modSp add del">
        <pc:chgData name="" userId="" providerId="" clId="Web-{15445158-C72F-4195-81A4-45381672E33E}" dt="2020-01-31T05:34:36.654" v="199"/>
        <pc:sldMkLst>
          <pc:docMk/>
          <pc:sldMk cId="3328660533" sldId="334"/>
        </pc:sldMkLst>
        <pc:spChg chg="mod">
          <ac:chgData name="" userId="" providerId="" clId="Web-{15445158-C72F-4195-81A4-45381672E33E}" dt="2020-01-31T05:33:44.482" v="167" actId="20577"/>
          <ac:spMkLst>
            <pc:docMk/>
            <pc:sldMk cId="3328660533" sldId="334"/>
            <ac:spMk id="3" creationId="{00000000-0000-0000-0000-000000000000}"/>
          </ac:spMkLst>
        </pc:spChg>
      </pc:sldChg>
      <pc:sldChg chg="add del">
        <pc:chgData name="" userId="" providerId="" clId="Web-{15445158-C72F-4195-81A4-45381672E33E}" dt="2020-01-31T05:34:35.107" v="198"/>
        <pc:sldMkLst>
          <pc:docMk/>
          <pc:sldMk cId="3499754748" sldId="335"/>
        </pc:sldMkLst>
      </pc:sldChg>
      <pc:sldChg chg="modSp add del">
        <pc:chgData name="" userId="" providerId="" clId="Web-{15445158-C72F-4195-81A4-45381672E33E}" dt="2020-01-31T05:34:34.107" v="197"/>
        <pc:sldMkLst>
          <pc:docMk/>
          <pc:sldMk cId="1042761623" sldId="336"/>
        </pc:sldMkLst>
        <pc:spChg chg="mod">
          <ac:chgData name="" userId="" providerId="" clId="Web-{15445158-C72F-4195-81A4-45381672E33E}" dt="2020-01-31T05:34:17.232" v="186" actId="20577"/>
          <ac:spMkLst>
            <pc:docMk/>
            <pc:sldMk cId="1042761623" sldId="336"/>
            <ac:spMk id="3" creationId="{00000000-0000-0000-0000-000000000000}"/>
          </ac:spMkLst>
        </pc:spChg>
      </pc:sldChg>
      <pc:sldChg chg="modSp add">
        <pc:chgData name="" userId="" providerId="" clId="Web-{15445158-C72F-4195-81A4-45381672E33E}" dt="2020-01-31T06:02:13.696" v="551" actId="1076"/>
        <pc:sldMkLst>
          <pc:docMk/>
          <pc:sldMk cId="2067620422" sldId="337"/>
        </pc:sldMkLst>
        <pc:spChg chg="mod">
          <ac:chgData name="" userId="" providerId="" clId="Web-{15445158-C72F-4195-81A4-45381672E33E}" dt="2020-01-31T06:02:13.696" v="551" actId="1076"/>
          <ac:spMkLst>
            <pc:docMk/>
            <pc:sldMk cId="2067620422" sldId="337"/>
            <ac:spMk id="3" creationId="{00000000-0000-0000-0000-000000000000}"/>
          </ac:spMkLst>
        </pc:spChg>
      </pc:sldChg>
      <pc:sldChg chg="addSp delSp modSp new del">
        <pc:chgData name="" userId="" providerId="" clId="Web-{15445158-C72F-4195-81A4-45381672E33E}" dt="2020-01-31T05:29:26.793" v="101"/>
        <pc:sldMkLst>
          <pc:docMk/>
          <pc:sldMk cId="1109364947" sldId="338"/>
        </pc:sldMkLst>
        <pc:spChg chg="del">
          <ac:chgData name="" userId="" providerId="" clId="Web-{15445158-C72F-4195-81A4-45381672E33E}" dt="2020-01-31T05:28:26.527" v="84"/>
          <ac:spMkLst>
            <pc:docMk/>
            <pc:sldMk cId="1109364947" sldId="338"/>
            <ac:spMk id="3" creationId="{CC52B458-C578-4362-A574-90C2C0C2854C}"/>
          </ac:spMkLst>
        </pc:spChg>
        <pc:spChg chg="add mod">
          <ac:chgData name="" userId="" providerId="" clId="Web-{15445158-C72F-4195-81A4-45381672E33E}" dt="2020-01-31T05:29:18.965" v="98"/>
          <ac:spMkLst>
            <pc:docMk/>
            <pc:sldMk cId="1109364947" sldId="338"/>
            <ac:spMk id="7" creationId="{81AFD373-9F82-478B-9415-C61513B8B75E}"/>
          </ac:spMkLst>
        </pc:spChg>
        <pc:picChg chg="add del mod ord">
          <ac:chgData name="" userId="" providerId="" clId="Web-{15445158-C72F-4195-81A4-45381672E33E}" dt="2020-01-31T05:29:18.965" v="98"/>
          <ac:picMkLst>
            <pc:docMk/>
            <pc:sldMk cId="1109364947" sldId="338"/>
            <ac:picMk id="4" creationId="{6F8BD55E-3004-4470-BAE9-BD68D1410F0A}"/>
          </ac:picMkLst>
        </pc:picChg>
      </pc:sldChg>
      <pc:sldChg chg="addSp delSp modSp new">
        <pc:chgData name="" userId="" providerId="" clId="Web-{15445158-C72F-4195-81A4-45381672E33E}" dt="2020-01-31T05:33:14.310" v="158" actId="20577"/>
        <pc:sldMkLst>
          <pc:docMk/>
          <pc:sldMk cId="2098377485" sldId="339"/>
        </pc:sldMkLst>
        <pc:spChg chg="mod">
          <ac:chgData name="" userId="" providerId="" clId="Web-{15445158-C72F-4195-81A4-45381672E33E}" dt="2020-01-31T05:33:14.310" v="158" actId="20577"/>
          <ac:spMkLst>
            <pc:docMk/>
            <pc:sldMk cId="2098377485" sldId="339"/>
            <ac:spMk id="2" creationId="{4B2FFE49-5686-47A9-B084-7069FD766EBB}"/>
          </ac:spMkLst>
        </pc:spChg>
        <pc:spChg chg="del">
          <ac:chgData name="" userId="" providerId="" clId="Web-{15445158-C72F-4195-81A4-45381672E33E}" dt="2020-01-31T05:28:54.918" v="92"/>
          <ac:spMkLst>
            <pc:docMk/>
            <pc:sldMk cId="2098377485" sldId="339"/>
            <ac:spMk id="3" creationId="{298F68A0-5CC8-472A-889B-9B4ECDDE6A7E}"/>
          </ac:spMkLst>
        </pc:spChg>
        <pc:spChg chg="add del mod">
          <ac:chgData name="" userId="" providerId="" clId="Web-{15445158-C72F-4195-81A4-45381672E33E}" dt="2020-01-31T05:28:48.511" v="91"/>
          <ac:spMkLst>
            <pc:docMk/>
            <pc:sldMk cId="2098377485" sldId="339"/>
            <ac:spMk id="4" creationId="{8EF99301-3D5B-4AA0-83F4-2B2F3FD89580}"/>
          </ac:spMkLst>
        </pc:spChg>
        <pc:picChg chg="add mod ord">
          <ac:chgData name="" userId="" providerId="" clId="Web-{15445158-C72F-4195-81A4-45381672E33E}" dt="2020-01-31T05:33:06.950" v="138" actId="1076"/>
          <ac:picMkLst>
            <pc:docMk/>
            <pc:sldMk cId="2098377485" sldId="339"/>
            <ac:picMk id="5" creationId="{5A6EB3BD-781D-4D23-8A7D-F93D9E0610E2}"/>
          </ac:picMkLst>
        </pc:picChg>
      </pc:sldChg>
      <pc:sldChg chg="addSp delSp modSp new">
        <pc:chgData name="" userId="" providerId="" clId="Web-{15445158-C72F-4195-81A4-45381672E33E}" dt="2020-01-31T05:33:19.122" v="163" actId="20577"/>
        <pc:sldMkLst>
          <pc:docMk/>
          <pc:sldMk cId="163802348" sldId="340"/>
        </pc:sldMkLst>
        <pc:spChg chg="mod">
          <ac:chgData name="" userId="" providerId="" clId="Web-{15445158-C72F-4195-81A4-45381672E33E}" dt="2020-01-31T05:33:19.122" v="163" actId="20577"/>
          <ac:spMkLst>
            <pc:docMk/>
            <pc:sldMk cId="163802348" sldId="340"/>
            <ac:spMk id="2" creationId="{654346D5-C507-4809-8F12-E61A453B7FB5}"/>
          </ac:spMkLst>
        </pc:spChg>
        <pc:spChg chg="del">
          <ac:chgData name="" userId="" providerId="" clId="Web-{15445158-C72F-4195-81A4-45381672E33E}" dt="2020-01-31T05:29:15.886" v="96"/>
          <ac:spMkLst>
            <pc:docMk/>
            <pc:sldMk cId="163802348" sldId="340"/>
            <ac:spMk id="3" creationId="{FAADBFB2-5E11-41B6-9B1B-E3A02BC2DDEE}"/>
          </ac:spMkLst>
        </pc:spChg>
        <pc:spChg chg="add mod">
          <ac:chgData name="" userId="" providerId="" clId="Web-{15445158-C72F-4195-81A4-45381672E33E}" dt="2020-01-31T05:31:55.841" v="109" actId="14100"/>
          <ac:spMkLst>
            <pc:docMk/>
            <pc:sldMk cId="163802348" sldId="340"/>
            <ac:spMk id="8" creationId="{095446C0-9EB8-4844-AE4A-D71A20FAD87F}"/>
          </ac:spMkLst>
        </pc:spChg>
        <pc:picChg chg="add mod ord">
          <ac:chgData name="" userId="" providerId="" clId="Web-{15445158-C72F-4195-81A4-45381672E33E}" dt="2020-01-31T05:29:17.152" v="97" actId="1076"/>
          <ac:picMkLst>
            <pc:docMk/>
            <pc:sldMk cId="163802348" sldId="340"/>
            <ac:picMk id="4" creationId="{9F55CA12-9C7F-4250-9C04-DB7B96B3A431}"/>
          </ac:picMkLst>
        </pc:picChg>
        <pc:picChg chg="add mod">
          <ac:chgData name="" userId="" providerId="" clId="Web-{15445158-C72F-4195-81A4-45381672E33E}" dt="2020-01-31T05:29:23.043" v="100" actId="1076"/>
          <ac:picMkLst>
            <pc:docMk/>
            <pc:sldMk cId="163802348" sldId="340"/>
            <ac:picMk id="6" creationId="{3DA88634-A11A-49D8-83F5-55CDB955DC61}"/>
          </ac:picMkLst>
        </pc:picChg>
      </pc:sldChg>
      <pc:sldChg chg="modSp new">
        <pc:chgData name="" userId="" providerId="" clId="Web-{15445158-C72F-4195-81A4-45381672E33E}" dt="2020-01-31T06:05:13.743" v="558" actId="20577"/>
        <pc:sldMkLst>
          <pc:docMk/>
          <pc:sldMk cId="4089558098" sldId="341"/>
        </pc:sldMkLst>
        <pc:spChg chg="mod">
          <ac:chgData name="" userId="" providerId="" clId="Web-{15445158-C72F-4195-81A4-45381672E33E}" dt="2020-01-31T05:32:58.404" v="126" actId="20577"/>
          <ac:spMkLst>
            <pc:docMk/>
            <pc:sldMk cId="4089558098" sldId="341"/>
            <ac:spMk id="2" creationId="{20D49FA5-FC35-4E01-B588-B4A2930B5A06}"/>
          </ac:spMkLst>
        </pc:spChg>
        <pc:spChg chg="mod">
          <ac:chgData name="" userId="" providerId="" clId="Web-{15445158-C72F-4195-81A4-45381672E33E}" dt="2020-01-31T06:05:13.743" v="558" actId="20577"/>
          <ac:spMkLst>
            <pc:docMk/>
            <pc:sldMk cId="4089558098" sldId="341"/>
            <ac:spMk id="3" creationId="{516C0BC1-60C9-4DB5-80E6-43BB99EF1E12}"/>
          </ac:spMkLst>
        </pc:spChg>
      </pc:sldChg>
      <pc:sldChg chg="modSp new">
        <pc:chgData name="" userId="" providerId="" clId="Web-{15445158-C72F-4195-81A4-45381672E33E}" dt="2020-01-31T05:34:31.701" v="196" actId="1076"/>
        <pc:sldMkLst>
          <pc:docMk/>
          <pc:sldMk cId="730297007" sldId="342"/>
        </pc:sldMkLst>
        <pc:spChg chg="mod">
          <ac:chgData name="" userId="" providerId="" clId="Web-{15445158-C72F-4195-81A4-45381672E33E}" dt="2020-01-31T05:34:13.576" v="182" actId="20577"/>
          <ac:spMkLst>
            <pc:docMk/>
            <pc:sldMk cId="730297007" sldId="342"/>
            <ac:spMk id="2" creationId="{4BBD5DCA-018B-471B-995D-3AAF9A0F1A2B}"/>
          </ac:spMkLst>
        </pc:spChg>
        <pc:spChg chg="mod">
          <ac:chgData name="" userId="" providerId="" clId="Web-{15445158-C72F-4195-81A4-45381672E33E}" dt="2020-01-31T05:34:31.701" v="196" actId="1076"/>
          <ac:spMkLst>
            <pc:docMk/>
            <pc:sldMk cId="730297007" sldId="342"/>
            <ac:spMk id="3" creationId="{0EAEB7D6-D411-4674-85FE-BE897C07B41D}"/>
          </ac:spMkLst>
        </pc:spChg>
      </pc:sldChg>
      <pc:sldChg chg="add">
        <pc:chgData name="" userId="" providerId="" clId="Web-{15445158-C72F-4195-81A4-45381672E33E}" dt="2020-01-31T05:40:42.031" v="265"/>
        <pc:sldMkLst>
          <pc:docMk/>
          <pc:sldMk cId="1113226035" sldId="343"/>
        </pc:sldMkLst>
      </pc:sldChg>
      <pc:sldChg chg="modSp add">
        <pc:chgData name="" userId="" providerId="" clId="Web-{15445158-C72F-4195-81A4-45381672E33E}" dt="2020-01-31T05:41:22.782" v="281" actId="14100"/>
        <pc:sldMkLst>
          <pc:docMk/>
          <pc:sldMk cId="1757152430" sldId="344"/>
        </pc:sldMkLst>
        <pc:spChg chg="mod">
          <ac:chgData name="" userId="" providerId="" clId="Web-{15445158-C72F-4195-81A4-45381672E33E}" dt="2020-01-31T05:41:22.782" v="281" actId="14100"/>
          <ac:spMkLst>
            <pc:docMk/>
            <pc:sldMk cId="1757152430" sldId="344"/>
            <ac:spMk id="14339" creationId="{00000000-0000-0000-0000-000000000000}"/>
          </ac:spMkLst>
        </pc:spChg>
        <pc:picChg chg="mod">
          <ac:chgData name="" userId="" providerId="" clId="Web-{15445158-C72F-4195-81A4-45381672E33E}" dt="2020-01-31T05:41:01.281" v="270" actId="1076"/>
          <ac:picMkLst>
            <pc:docMk/>
            <pc:sldMk cId="1757152430" sldId="344"/>
            <ac:picMk id="14340" creationId="{00000000-0000-0000-0000-000000000000}"/>
          </ac:picMkLst>
        </pc:picChg>
        <pc:picChg chg="mod">
          <ac:chgData name="" userId="" providerId="" clId="Web-{15445158-C72F-4195-81A4-45381672E33E}" dt="2020-01-31T05:41:03.016" v="271" actId="1076"/>
          <ac:picMkLst>
            <pc:docMk/>
            <pc:sldMk cId="1757152430" sldId="344"/>
            <ac:picMk id="14341" creationId="{00000000-0000-0000-0000-000000000000}"/>
          </ac:picMkLst>
        </pc:picChg>
        <pc:picChg chg="mod">
          <ac:chgData name="" userId="" providerId="" clId="Web-{15445158-C72F-4195-81A4-45381672E33E}" dt="2020-01-31T05:41:04.438" v="272" actId="1076"/>
          <ac:picMkLst>
            <pc:docMk/>
            <pc:sldMk cId="1757152430" sldId="344"/>
            <ac:picMk id="14342" creationId="{00000000-0000-0000-0000-000000000000}"/>
          </ac:picMkLst>
        </pc:picChg>
      </pc:sldChg>
      <pc:sldChg chg="modSp add del">
        <pc:chgData name="" userId="" providerId="" clId="Web-{15445158-C72F-4195-81A4-45381672E33E}" dt="2020-01-31T05:41:25.328" v="282"/>
        <pc:sldMkLst>
          <pc:docMk/>
          <pc:sldMk cId="1163872966" sldId="345"/>
        </pc:sldMkLst>
        <pc:spChg chg="mod">
          <ac:chgData name="" userId="" providerId="" clId="Web-{15445158-C72F-4195-81A4-45381672E33E}" dt="2020-01-31T05:41:12.407" v="273" actId="20577"/>
          <ac:spMkLst>
            <pc:docMk/>
            <pc:sldMk cId="1163872966" sldId="345"/>
            <ac:spMk id="13315" creationId="{00000000-0000-0000-0000-000000000000}"/>
          </ac:spMkLst>
        </pc:spChg>
      </pc:sldChg>
      <pc:sldChg chg="add">
        <pc:chgData name="" userId="" providerId="" clId="Web-{15445158-C72F-4195-81A4-45381672E33E}" dt="2020-01-31T05:40:42.344" v="268"/>
        <pc:sldMkLst>
          <pc:docMk/>
          <pc:sldMk cId="4200993006" sldId="346"/>
        </pc:sldMkLst>
      </pc:sldChg>
      <pc:sldChg chg="add">
        <pc:chgData name="" userId="" providerId="" clId="Web-{15445158-C72F-4195-81A4-45381672E33E}" dt="2020-01-31T05:42:59.845" v="283"/>
        <pc:sldMkLst>
          <pc:docMk/>
          <pc:sldMk cId="40478814" sldId="347"/>
        </pc:sldMkLst>
      </pc:sldChg>
      <pc:sldChg chg="add">
        <pc:chgData name="" userId="" providerId="" clId="Web-{15445158-C72F-4195-81A4-45381672E33E}" dt="2020-01-31T05:42:59.907" v="284"/>
        <pc:sldMkLst>
          <pc:docMk/>
          <pc:sldMk cId="2226877329" sldId="348"/>
        </pc:sldMkLst>
      </pc:sldChg>
      <pc:sldChg chg="add">
        <pc:chgData name="" userId="" providerId="" clId="Web-{15445158-C72F-4195-81A4-45381672E33E}" dt="2020-01-31T05:42:59.970" v="285"/>
        <pc:sldMkLst>
          <pc:docMk/>
          <pc:sldMk cId="252581112" sldId="349"/>
        </pc:sldMkLst>
      </pc:sldChg>
      <pc:sldChg chg="add del">
        <pc:chgData name="" userId="" providerId="" clId="Web-{15445158-C72F-4195-81A4-45381672E33E}" dt="2020-01-31T05:44:57.064" v="331"/>
        <pc:sldMkLst>
          <pc:docMk/>
          <pc:sldMk cId="1253907849" sldId="350"/>
        </pc:sldMkLst>
      </pc:sldChg>
      <pc:sldChg chg="add del">
        <pc:chgData name="" userId="" providerId="" clId="Web-{15445158-C72F-4195-81A4-45381672E33E}" dt="2020-01-31T05:44:55.892" v="330"/>
        <pc:sldMkLst>
          <pc:docMk/>
          <pc:sldMk cId="3620699893" sldId="351"/>
        </pc:sldMkLst>
      </pc:sldChg>
      <pc:sldChg chg="add del">
        <pc:chgData name="" userId="" providerId="" clId="Web-{15445158-C72F-4195-81A4-45381672E33E}" dt="2020-01-31T05:44:54.361" v="329"/>
        <pc:sldMkLst>
          <pc:docMk/>
          <pc:sldMk cId="2858847166" sldId="352"/>
        </pc:sldMkLst>
      </pc:sldChg>
      <pc:sldChg chg="add del">
        <pc:chgData name="" userId="" providerId="" clId="Web-{15445158-C72F-4195-81A4-45381672E33E}" dt="2020-01-31T05:44:53.283" v="328"/>
        <pc:sldMkLst>
          <pc:docMk/>
          <pc:sldMk cId="1642403784" sldId="353"/>
        </pc:sldMkLst>
      </pc:sldChg>
      <pc:sldChg chg="add del">
        <pc:chgData name="" userId="" providerId="" clId="Web-{15445158-C72F-4195-81A4-45381672E33E}" dt="2020-01-31T05:44:50.736" v="327"/>
        <pc:sldMkLst>
          <pc:docMk/>
          <pc:sldMk cId="2888238349" sldId="354"/>
        </pc:sldMkLst>
      </pc:sldChg>
      <pc:sldChg chg="add del">
        <pc:chgData name="" userId="" providerId="" clId="Web-{15445158-C72F-4195-81A4-45381672E33E}" dt="2020-01-31T05:44:48.658" v="326"/>
        <pc:sldMkLst>
          <pc:docMk/>
          <pc:sldMk cId="2094314004" sldId="355"/>
        </pc:sldMkLst>
      </pc:sldChg>
      <pc:sldChg chg="add">
        <pc:chgData name="" userId="" providerId="" clId="Web-{15445158-C72F-4195-81A4-45381672E33E}" dt="2020-01-31T05:43:00.626" v="292"/>
        <pc:sldMkLst>
          <pc:docMk/>
          <pc:sldMk cId="4142265929" sldId="356"/>
        </pc:sldMkLst>
      </pc:sldChg>
      <pc:sldChg chg="add">
        <pc:chgData name="" userId="" providerId="" clId="Web-{15445158-C72F-4195-81A4-45381672E33E}" dt="2020-01-31T05:43:00.704" v="293"/>
        <pc:sldMkLst>
          <pc:docMk/>
          <pc:sldMk cId="3013751833" sldId="357"/>
        </pc:sldMkLst>
      </pc:sldChg>
      <pc:sldChg chg="modSp add">
        <pc:chgData name="" userId="" providerId="" clId="Web-{15445158-C72F-4195-81A4-45381672E33E}" dt="2020-01-31T05:44:01.361" v="321" actId="1076"/>
        <pc:sldMkLst>
          <pc:docMk/>
          <pc:sldMk cId="2492736403" sldId="358"/>
        </pc:sldMkLst>
        <pc:picChg chg="mod">
          <ac:chgData name="" userId="" providerId="" clId="Web-{15445158-C72F-4195-81A4-45381672E33E}" dt="2020-01-31T05:44:01.361" v="321" actId="1076"/>
          <ac:picMkLst>
            <pc:docMk/>
            <pc:sldMk cId="2492736403" sldId="358"/>
            <ac:picMk id="30722" creationId="{00000000-0000-0000-0000-000000000000}"/>
          </ac:picMkLst>
        </pc:picChg>
      </pc:sldChg>
      <pc:sldChg chg="modSp add">
        <pc:chgData name="" userId="" providerId="" clId="Web-{15445158-C72F-4195-81A4-45381672E33E}" dt="2020-01-31T05:44:43.642" v="325" actId="1076"/>
        <pc:sldMkLst>
          <pc:docMk/>
          <pc:sldMk cId="2078698115" sldId="359"/>
        </pc:sldMkLst>
        <pc:spChg chg="mod">
          <ac:chgData name="" userId="" providerId="" clId="Web-{15445158-C72F-4195-81A4-45381672E33E}" dt="2020-01-31T05:43:54.361" v="320" actId="1076"/>
          <ac:spMkLst>
            <pc:docMk/>
            <pc:sldMk cId="2078698115" sldId="359"/>
            <ac:spMk id="22531" creationId="{00000000-0000-0000-0000-000000000000}"/>
          </ac:spMkLst>
        </pc:spChg>
        <pc:spChg chg="mod">
          <ac:chgData name="" userId="" providerId="" clId="Web-{15445158-C72F-4195-81A4-45381672E33E}" dt="2020-01-31T05:44:43.642" v="325" actId="1076"/>
          <ac:spMkLst>
            <pc:docMk/>
            <pc:sldMk cId="2078698115" sldId="359"/>
            <ac:spMk id="172034" creationId="{00000000-0000-0000-0000-000000000000}"/>
          </ac:spMkLst>
        </pc:spChg>
      </pc:sldChg>
      <pc:sldChg chg="delSp modSp add">
        <pc:chgData name="" userId="" providerId="" clId="Web-{15445158-C72F-4195-81A4-45381672E33E}" dt="2020-01-31T05:44:14.986" v="322" actId="20577"/>
        <pc:sldMkLst>
          <pc:docMk/>
          <pc:sldMk cId="3654917623" sldId="360"/>
        </pc:sldMkLst>
        <pc:spChg chg="mod">
          <ac:chgData name="" userId="" providerId="" clId="Web-{15445158-C72F-4195-81A4-45381672E33E}" dt="2020-01-31T05:43:10.360" v="297" actId="1076"/>
          <ac:spMkLst>
            <pc:docMk/>
            <pc:sldMk cId="3654917623" sldId="360"/>
            <ac:spMk id="120834" creationId="{00000000-0000-0000-0000-000000000000}"/>
          </ac:spMkLst>
        </pc:spChg>
        <pc:spChg chg="mod">
          <ac:chgData name="" userId="" providerId="" clId="Web-{15445158-C72F-4195-81A4-45381672E33E}" dt="2020-01-31T05:44:14.986" v="322" actId="20577"/>
          <ac:spMkLst>
            <pc:docMk/>
            <pc:sldMk cId="3654917623" sldId="360"/>
            <ac:spMk id="120835" creationId="{00000000-0000-0000-0000-000000000000}"/>
          </ac:spMkLst>
        </pc:spChg>
        <pc:picChg chg="del">
          <ac:chgData name="" userId="" providerId="" clId="Web-{15445158-C72F-4195-81A4-45381672E33E}" dt="2020-01-31T05:43:15.657" v="299"/>
          <ac:picMkLst>
            <pc:docMk/>
            <pc:sldMk cId="3654917623" sldId="360"/>
            <ac:picMk id="21508" creationId="{00000000-0000-0000-0000-000000000000}"/>
          </ac:picMkLst>
        </pc:picChg>
      </pc:sldChg>
      <pc:sldChg chg="modSp new">
        <pc:chgData name="" userId="" providerId="" clId="Web-{15445158-C72F-4195-81A4-45381672E33E}" dt="2020-01-31T06:01:03.492" v="549" actId="20577"/>
        <pc:sldMkLst>
          <pc:docMk/>
          <pc:sldMk cId="1904132256" sldId="361"/>
        </pc:sldMkLst>
        <pc:spChg chg="mod">
          <ac:chgData name="" userId="" providerId="" clId="Web-{15445158-C72F-4195-81A4-45381672E33E}" dt="2020-01-31T05:45:16.221" v="351" actId="1076"/>
          <ac:spMkLst>
            <pc:docMk/>
            <pc:sldMk cId="1904132256" sldId="361"/>
            <ac:spMk id="2" creationId="{6E3B73FB-B472-42FA-BF9E-000D503F64B4}"/>
          </ac:spMkLst>
        </pc:spChg>
        <pc:spChg chg="mod">
          <ac:chgData name="" userId="" providerId="" clId="Web-{15445158-C72F-4195-81A4-45381672E33E}" dt="2020-01-31T06:01:03.492" v="549" actId="20577"/>
          <ac:spMkLst>
            <pc:docMk/>
            <pc:sldMk cId="1904132256" sldId="361"/>
            <ac:spMk id="3" creationId="{1672274D-DF8F-4332-A083-CEF4C3A391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DD561-9608-4423-841C-5340FB9AADB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DA33217-D7CC-41C3-8ED4-05F656FAA364}">
      <dgm:prSet phldrT="[Текст]"/>
      <dgm:spPr/>
      <dgm:t>
        <a:bodyPr/>
        <a:lstStyle/>
        <a:p>
          <a:r>
            <a:rPr lang="ru-RU" dirty="0" smtClean="0"/>
            <a:t>Законодательный уровень</a:t>
          </a:r>
          <a:endParaRPr lang="ru-RU" dirty="0"/>
        </a:p>
      </dgm:t>
    </dgm:pt>
    <dgm:pt modelId="{5AE22D34-F5EA-4228-9A19-94B9A2C5C432}" type="parTrans" cxnId="{BD3DAE80-DA1F-4B7B-9B8D-40D5B5CB3655}">
      <dgm:prSet/>
      <dgm:spPr/>
      <dgm:t>
        <a:bodyPr/>
        <a:lstStyle/>
        <a:p>
          <a:endParaRPr lang="ru-RU"/>
        </a:p>
      </dgm:t>
    </dgm:pt>
    <dgm:pt modelId="{07BF282D-5DE6-4D3B-BA41-798AC6E8D275}" type="sibTrans" cxnId="{BD3DAE80-DA1F-4B7B-9B8D-40D5B5CB3655}">
      <dgm:prSet/>
      <dgm:spPr/>
      <dgm:t>
        <a:bodyPr/>
        <a:lstStyle/>
        <a:p>
          <a:endParaRPr lang="ru-RU"/>
        </a:p>
      </dgm:t>
    </dgm:pt>
    <dgm:pt modelId="{BA67B67B-1B04-4D7E-80BB-08FABE21AE04}">
      <dgm:prSet phldrT="[Текст]"/>
      <dgm:spPr/>
      <dgm:t>
        <a:bodyPr/>
        <a:lstStyle/>
        <a:p>
          <a:r>
            <a:rPr lang="ru-RU" dirty="0" smtClean="0"/>
            <a:t>Административный уровень</a:t>
          </a:r>
          <a:endParaRPr lang="ru-RU" dirty="0"/>
        </a:p>
      </dgm:t>
    </dgm:pt>
    <dgm:pt modelId="{72FAAF10-38E5-4B8D-97A1-99A04E56BF2E}" type="parTrans" cxnId="{4C4B2DB6-AC71-4AF4-8AE9-1575DF84CB77}">
      <dgm:prSet/>
      <dgm:spPr/>
      <dgm:t>
        <a:bodyPr/>
        <a:lstStyle/>
        <a:p>
          <a:endParaRPr lang="ru-RU"/>
        </a:p>
      </dgm:t>
    </dgm:pt>
    <dgm:pt modelId="{104AE96D-DE77-45C0-8068-0B2E737A3408}" type="sibTrans" cxnId="{4C4B2DB6-AC71-4AF4-8AE9-1575DF84CB77}">
      <dgm:prSet/>
      <dgm:spPr/>
      <dgm:t>
        <a:bodyPr/>
        <a:lstStyle/>
        <a:p>
          <a:endParaRPr lang="ru-RU"/>
        </a:p>
      </dgm:t>
    </dgm:pt>
    <dgm:pt modelId="{F73BC36C-1652-432C-AFF7-E35DBE6580B8}">
      <dgm:prSet phldrT="[Текст]"/>
      <dgm:spPr/>
      <dgm:t>
        <a:bodyPr/>
        <a:lstStyle/>
        <a:p>
          <a:r>
            <a:rPr lang="ru-RU" dirty="0" smtClean="0"/>
            <a:t>Процедурный уровень</a:t>
          </a:r>
          <a:endParaRPr lang="ru-RU" dirty="0"/>
        </a:p>
      </dgm:t>
    </dgm:pt>
    <dgm:pt modelId="{C91621F1-DD38-4A02-B9C5-05C45D591D86}" type="parTrans" cxnId="{6B6D707D-60A8-47F9-86A2-ABBA1207540E}">
      <dgm:prSet/>
      <dgm:spPr/>
      <dgm:t>
        <a:bodyPr/>
        <a:lstStyle/>
        <a:p>
          <a:endParaRPr lang="ru-RU"/>
        </a:p>
      </dgm:t>
    </dgm:pt>
    <dgm:pt modelId="{BB601D94-7CFA-4B81-9867-04DA9BE7DD7E}" type="sibTrans" cxnId="{6B6D707D-60A8-47F9-86A2-ABBA1207540E}">
      <dgm:prSet/>
      <dgm:spPr/>
      <dgm:t>
        <a:bodyPr/>
        <a:lstStyle/>
        <a:p>
          <a:endParaRPr lang="ru-RU"/>
        </a:p>
      </dgm:t>
    </dgm:pt>
    <dgm:pt modelId="{DB2E6DF2-2DF2-4CF6-B452-5A1B0E9208D2}">
      <dgm:prSet/>
      <dgm:spPr/>
      <dgm:t>
        <a:bodyPr/>
        <a:lstStyle/>
        <a:p>
          <a:r>
            <a:rPr lang="ru-RU" dirty="0" smtClean="0"/>
            <a:t>Программно-технический уровень</a:t>
          </a:r>
          <a:endParaRPr lang="ru-RU" dirty="0"/>
        </a:p>
      </dgm:t>
    </dgm:pt>
    <dgm:pt modelId="{B638697F-5A09-4B84-8671-E518FAF13345}" type="parTrans" cxnId="{55A9BE5F-F9B1-4C5B-B329-D51E5E15E111}">
      <dgm:prSet/>
      <dgm:spPr/>
      <dgm:t>
        <a:bodyPr/>
        <a:lstStyle/>
        <a:p>
          <a:endParaRPr lang="ru-RU"/>
        </a:p>
      </dgm:t>
    </dgm:pt>
    <dgm:pt modelId="{39B559E6-0925-4397-A99A-0E8ADD1F3BAF}" type="sibTrans" cxnId="{55A9BE5F-F9B1-4C5B-B329-D51E5E15E111}">
      <dgm:prSet/>
      <dgm:spPr/>
      <dgm:t>
        <a:bodyPr/>
        <a:lstStyle/>
        <a:p>
          <a:endParaRPr lang="ru-RU"/>
        </a:p>
      </dgm:t>
    </dgm:pt>
    <dgm:pt modelId="{401BE834-6623-4F8D-ADF6-9615CCC3FF07}">
      <dgm:prSet/>
      <dgm:spPr/>
      <dgm:t>
        <a:bodyPr/>
        <a:lstStyle/>
        <a:p>
          <a:r>
            <a:rPr lang="ru-RU" dirty="0" smtClean="0"/>
            <a:t>Организационная защита</a:t>
          </a:r>
          <a:endParaRPr lang="ru-RU" dirty="0"/>
        </a:p>
      </dgm:t>
    </dgm:pt>
    <dgm:pt modelId="{A9A63328-A8F4-4569-8D49-F03744B3F91B}" type="parTrans" cxnId="{903583EC-88C6-4523-AAD1-C3FDBB247767}">
      <dgm:prSet/>
      <dgm:spPr/>
      <dgm:t>
        <a:bodyPr/>
        <a:lstStyle/>
        <a:p>
          <a:endParaRPr lang="ru-RU"/>
        </a:p>
      </dgm:t>
    </dgm:pt>
    <dgm:pt modelId="{7D4EBEAA-7732-42B7-9819-0C6968FEA9C4}" type="sibTrans" cxnId="{903583EC-88C6-4523-AAD1-C3FDBB247767}">
      <dgm:prSet/>
      <dgm:spPr/>
      <dgm:t>
        <a:bodyPr/>
        <a:lstStyle/>
        <a:p>
          <a:endParaRPr lang="ru-RU"/>
        </a:p>
      </dgm:t>
    </dgm:pt>
    <dgm:pt modelId="{C1C2A629-ED68-4E11-9992-0784012F3B17}">
      <dgm:prSet/>
      <dgm:spPr/>
      <dgm:t>
        <a:bodyPr/>
        <a:lstStyle/>
        <a:p>
          <a:r>
            <a:rPr lang="ru-RU" dirty="0" smtClean="0"/>
            <a:t>Организационная защита</a:t>
          </a:r>
          <a:endParaRPr lang="ru-RU" dirty="0"/>
        </a:p>
      </dgm:t>
    </dgm:pt>
    <dgm:pt modelId="{DA68FAB9-FC98-4BEB-845D-ED5813BD87C0}" type="parTrans" cxnId="{9A8EFA23-6F00-4823-A914-FA8A313BCD7A}">
      <dgm:prSet/>
      <dgm:spPr/>
      <dgm:t>
        <a:bodyPr/>
        <a:lstStyle/>
        <a:p>
          <a:endParaRPr lang="ru-RU"/>
        </a:p>
      </dgm:t>
    </dgm:pt>
    <dgm:pt modelId="{3E50F0BB-5B62-4666-A4C3-81E3EE04AE93}" type="sibTrans" cxnId="{9A8EFA23-6F00-4823-A914-FA8A313BCD7A}">
      <dgm:prSet/>
      <dgm:spPr/>
      <dgm:t>
        <a:bodyPr/>
        <a:lstStyle/>
        <a:p>
          <a:endParaRPr lang="ru-RU"/>
        </a:p>
      </dgm:t>
    </dgm:pt>
    <dgm:pt modelId="{819BDD09-1E1F-49F1-ABC6-6D64535CBA9D}">
      <dgm:prSet/>
      <dgm:spPr/>
      <dgm:t>
        <a:bodyPr/>
        <a:lstStyle/>
        <a:p>
          <a:r>
            <a:rPr lang="ru-RU" dirty="0" smtClean="0"/>
            <a:t>Организационная защита</a:t>
          </a:r>
          <a:endParaRPr lang="ru-RU" dirty="0"/>
        </a:p>
      </dgm:t>
    </dgm:pt>
    <dgm:pt modelId="{5BB7C11B-9149-41EE-9450-AFA449D1CB0E}" type="parTrans" cxnId="{760391C6-7692-4DEB-A69B-F3221139C0E0}">
      <dgm:prSet/>
      <dgm:spPr/>
      <dgm:t>
        <a:bodyPr/>
        <a:lstStyle/>
        <a:p>
          <a:endParaRPr lang="ru-RU"/>
        </a:p>
      </dgm:t>
    </dgm:pt>
    <dgm:pt modelId="{EDFB3F9C-65E2-457A-BF95-3F4E91AF0BAF}" type="sibTrans" cxnId="{760391C6-7692-4DEB-A69B-F3221139C0E0}">
      <dgm:prSet/>
      <dgm:spPr/>
      <dgm:t>
        <a:bodyPr/>
        <a:lstStyle/>
        <a:p>
          <a:endParaRPr lang="ru-RU"/>
        </a:p>
      </dgm:t>
    </dgm:pt>
    <dgm:pt modelId="{3473F59A-6836-4903-95DD-CBA1B9D04DFD}">
      <dgm:prSet/>
      <dgm:spPr/>
      <dgm:t>
        <a:bodyPr/>
        <a:lstStyle/>
        <a:p>
          <a:r>
            <a:rPr lang="ru-RU" dirty="0" smtClean="0"/>
            <a:t>Физические, программные, аппаратные средства</a:t>
          </a:r>
          <a:endParaRPr lang="ru-RU" dirty="0"/>
        </a:p>
      </dgm:t>
    </dgm:pt>
    <dgm:pt modelId="{4433FA73-DE2C-4F6E-80DF-ABEAEF09BF48}" type="parTrans" cxnId="{5CFF20AA-9390-4BB3-9758-785FBB492D25}">
      <dgm:prSet/>
      <dgm:spPr/>
      <dgm:t>
        <a:bodyPr/>
        <a:lstStyle/>
        <a:p>
          <a:endParaRPr lang="ru-RU"/>
        </a:p>
      </dgm:t>
    </dgm:pt>
    <dgm:pt modelId="{FDB452D8-31EC-430E-A4D5-D94E93052A2F}" type="sibTrans" cxnId="{5CFF20AA-9390-4BB3-9758-785FBB492D25}">
      <dgm:prSet/>
      <dgm:spPr/>
      <dgm:t>
        <a:bodyPr/>
        <a:lstStyle/>
        <a:p>
          <a:endParaRPr lang="ru-RU"/>
        </a:p>
      </dgm:t>
    </dgm:pt>
    <dgm:pt modelId="{DF647CC3-7629-40C1-8557-79670336324F}" type="pres">
      <dgm:prSet presAssocID="{889DD561-9608-4423-841C-5340FB9AAD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4F9B81-ADC9-4407-9A38-DD4D9AC4DF3C}" type="pres">
      <dgm:prSet presAssocID="{7DA33217-D7CC-41C3-8ED4-05F656FAA364}" presName="parentLin" presStyleCnt="0"/>
      <dgm:spPr/>
    </dgm:pt>
    <dgm:pt modelId="{1E9C7F01-A86B-4F29-864F-369AFBE20CDD}" type="pres">
      <dgm:prSet presAssocID="{7DA33217-D7CC-41C3-8ED4-05F656FAA36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F27D04-8F2E-48F9-98F8-A74F297CE0FB}" type="pres">
      <dgm:prSet presAssocID="{7DA33217-D7CC-41C3-8ED4-05F656FAA3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D1E8A-0241-478B-A2EE-FB6C66CB7B4E}" type="pres">
      <dgm:prSet presAssocID="{7DA33217-D7CC-41C3-8ED4-05F656FAA364}" presName="negativeSpace" presStyleCnt="0"/>
      <dgm:spPr/>
    </dgm:pt>
    <dgm:pt modelId="{E50716E5-65FD-47A0-AD65-5B107C2D2FDD}" type="pres">
      <dgm:prSet presAssocID="{7DA33217-D7CC-41C3-8ED4-05F656FAA36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B3AAA-723A-4F65-99BA-40D0DB97DA0C}" type="pres">
      <dgm:prSet presAssocID="{07BF282D-5DE6-4D3B-BA41-798AC6E8D275}" presName="spaceBetweenRectangles" presStyleCnt="0"/>
      <dgm:spPr/>
    </dgm:pt>
    <dgm:pt modelId="{E905DE13-8B9E-444C-8A83-5685FA9A86A2}" type="pres">
      <dgm:prSet presAssocID="{BA67B67B-1B04-4D7E-80BB-08FABE21AE04}" presName="parentLin" presStyleCnt="0"/>
      <dgm:spPr/>
    </dgm:pt>
    <dgm:pt modelId="{D6334CCD-ED11-4AC6-ABAE-52674D96CD19}" type="pres">
      <dgm:prSet presAssocID="{BA67B67B-1B04-4D7E-80BB-08FABE21AE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F3400ED-EF56-47A4-B823-6BE20B911C18}" type="pres">
      <dgm:prSet presAssocID="{BA67B67B-1B04-4D7E-80BB-08FABE21AE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0035E-FC21-4C22-A409-66166C7B37B0}" type="pres">
      <dgm:prSet presAssocID="{BA67B67B-1B04-4D7E-80BB-08FABE21AE04}" presName="negativeSpace" presStyleCnt="0"/>
      <dgm:spPr/>
    </dgm:pt>
    <dgm:pt modelId="{38F76930-0EF4-42AD-BA27-5E49EFA96DC6}" type="pres">
      <dgm:prSet presAssocID="{BA67B67B-1B04-4D7E-80BB-08FABE21AE0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7D4B1-F8FD-4355-95BC-AED494B13CB5}" type="pres">
      <dgm:prSet presAssocID="{104AE96D-DE77-45C0-8068-0B2E737A3408}" presName="spaceBetweenRectangles" presStyleCnt="0"/>
      <dgm:spPr/>
    </dgm:pt>
    <dgm:pt modelId="{90BF7724-B632-4BC6-B219-0A92D73DCBD0}" type="pres">
      <dgm:prSet presAssocID="{F73BC36C-1652-432C-AFF7-E35DBE6580B8}" presName="parentLin" presStyleCnt="0"/>
      <dgm:spPr/>
    </dgm:pt>
    <dgm:pt modelId="{5D7E00A4-0417-4F24-B326-EFA6B3B6A13D}" type="pres">
      <dgm:prSet presAssocID="{F73BC36C-1652-432C-AFF7-E35DBE6580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16D3CC2-74E1-4A1B-93EC-EB74475FBF9B}" type="pres">
      <dgm:prSet presAssocID="{F73BC36C-1652-432C-AFF7-E35DBE6580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EFDB2-46D4-4AD4-B2A0-F8BAD73C22CB}" type="pres">
      <dgm:prSet presAssocID="{F73BC36C-1652-432C-AFF7-E35DBE6580B8}" presName="negativeSpace" presStyleCnt="0"/>
      <dgm:spPr/>
    </dgm:pt>
    <dgm:pt modelId="{E9B14333-42D2-4C52-AB40-E2CADC67CD8E}" type="pres">
      <dgm:prSet presAssocID="{F73BC36C-1652-432C-AFF7-E35DBE6580B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887F7-C5ED-468F-9659-F98B7945199B}" type="pres">
      <dgm:prSet presAssocID="{BB601D94-7CFA-4B81-9867-04DA9BE7DD7E}" presName="spaceBetweenRectangles" presStyleCnt="0"/>
      <dgm:spPr/>
    </dgm:pt>
    <dgm:pt modelId="{18B5D4FF-B809-453F-840B-06B5C9E42FAB}" type="pres">
      <dgm:prSet presAssocID="{DB2E6DF2-2DF2-4CF6-B452-5A1B0E9208D2}" presName="parentLin" presStyleCnt="0"/>
      <dgm:spPr/>
    </dgm:pt>
    <dgm:pt modelId="{10265ED3-20DE-4389-A890-FC95B65E69FB}" type="pres">
      <dgm:prSet presAssocID="{DB2E6DF2-2DF2-4CF6-B452-5A1B0E9208D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D20D3D6-E294-4E69-B095-D0E418B337DC}" type="pres">
      <dgm:prSet presAssocID="{DB2E6DF2-2DF2-4CF6-B452-5A1B0E9208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9E2FA-0B2F-41BF-B3F8-8A76E715251B}" type="pres">
      <dgm:prSet presAssocID="{DB2E6DF2-2DF2-4CF6-B452-5A1B0E9208D2}" presName="negativeSpace" presStyleCnt="0"/>
      <dgm:spPr/>
    </dgm:pt>
    <dgm:pt modelId="{2294E8B5-C4ED-4E90-9E88-20D5059A459A}" type="pres">
      <dgm:prSet presAssocID="{DB2E6DF2-2DF2-4CF6-B452-5A1B0E9208D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F20AA-9390-4BB3-9758-785FBB492D25}" srcId="{DB2E6DF2-2DF2-4CF6-B452-5A1B0E9208D2}" destId="{3473F59A-6836-4903-95DD-CBA1B9D04DFD}" srcOrd="0" destOrd="0" parTransId="{4433FA73-DE2C-4F6E-80DF-ABEAEF09BF48}" sibTransId="{FDB452D8-31EC-430E-A4D5-D94E93052A2F}"/>
    <dgm:cxn modelId="{7B6BCD9C-3DAB-4D91-8D4D-BD5F986742EA}" type="presOf" srcId="{DB2E6DF2-2DF2-4CF6-B452-5A1B0E9208D2}" destId="{10265ED3-20DE-4389-A890-FC95B65E69FB}" srcOrd="0" destOrd="0" presId="urn:microsoft.com/office/officeart/2005/8/layout/list1"/>
    <dgm:cxn modelId="{760391C6-7692-4DEB-A69B-F3221139C0E0}" srcId="{F73BC36C-1652-432C-AFF7-E35DBE6580B8}" destId="{819BDD09-1E1F-49F1-ABC6-6D64535CBA9D}" srcOrd="0" destOrd="0" parTransId="{5BB7C11B-9149-41EE-9450-AFA449D1CB0E}" sibTransId="{EDFB3F9C-65E2-457A-BF95-3F4E91AF0BAF}"/>
    <dgm:cxn modelId="{55A9BE5F-F9B1-4C5B-B329-D51E5E15E111}" srcId="{889DD561-9608-4423-841C-5340FB9AADB2}" destId="{DB2E6DF2-2DF2-4CF6-B452-5A1B0E9208D2}" srcOrd="3" destOrd="0" parTransId="{B638697F-5A09-4B84-8671-E518FAF13345}" sibTransId="{39B559E6-0925-4397-A99A-0E8ADD1F3BAF}"/>
    <dgm:cxn modelId="{64E73DB7-3642-4AE5-8041-5618290CBC5C}" type="presOf" srcId="{F73BC36C-1652-432C-AFF7-E35DBE6580B8}" destId="{5D7E00A4-0417-4F24-B326-EFA6B3B6A13D}" srcOrd="0" destOrd="0" presId="urn:microsoft.com/office/officeart/2005/8/layout/list1"/>
    <dgm:cxn modelId="{3A6C8FF5-1434-46FF-A9AB-6B29DA1824E0}" type="presOf" srcId="{401BE834-6623-4F8D-ADF6-9615CCC3FF07}" destId="{E50716E5-65FD-47A0-AD65-5B107C2D2FDD}" srcOrd="0" destOrd="0" presId="urn:microsoft.com/office/officeart/2005/8/layout/list1"/>
    <dgm:cxn modelId="{BD3DAE80-DA1F-4B7B-9B8D-40D5B5CB3655}" srcId="{889DD561-9608-4423-841C-5340FB9AADB2}" destId="{7DA33217-D7CC-41C3-8ED4-05F656FAA364}" srcOrd="0" destOrd="0" parTransId="{5AE22D34-F5EA-4228-9A19-94B9A2C5C432}" sibTransId="{07BF282D-5DE6-4D3B-BA41-798AC6E8D275}"/>
    <dgm:cxn modelId="{D8B66033-609C-4B61-AD64-6612A6F29728}" type="presOf" srcId="{7DA33217-D7CC-41C3-8ED4-05F656FAA364}" destId="{1E9C7F01-A86B-4F29-864F-369AFBE20CDD}" srcOrd="0" destOrd="0" presId="urn:microsoft.com/office/officeart/2005/8/layout/list1"/>
    <dgm:cxn modelId="{EFFB20DA-C946-406D-8B93-0D88884ADAAA}" type="presOf" srcId="{3473F59A-6836-4903-95DD-CBA1B9D04DFD}" destId="{2294E8B5-C4ED-4E90-9E88-20D5059A459A}" srcOrd="0" destOrd="0" presId="urn:microsoft.com/office/officeart/2005/8/layout/list1"/>
    <dgm:cxn modelId="{A66ECDF5-DD2D-4282-9C82-B36068A4A102}" type="presOf" srcId="{C1C2A629-ED68-4E11-9992-0784012F3B17}" destId="{38F76930-0EF4-42AD-BA27-5E49EFA96DC6}" srcOrd="0" destOrd="0" presId="urn:microsoft.com/office/officeart/2005/8/layout/list1"/>
    <dgm:cxn modelId="{903583EC-88C6-4523-AAD1-C3FDBB247767}" srcId="{7DA33217-D7CC-41C3-8ED4-05F656FAA364}" destId="{401BE834-6623-4F8D-ADF6-9615CCC3FF07}" srcOrd="0" destOrd="0" parTransId="{A9A63328-A8F4-4569-8D49-F03744B3F91B}" sibTransId="{7D4EBEAA-7732-42B7-9819-0C6968FEA9C4}"/>
    <dgm:cxn modelId="{E4F0D03D-E480-47E0-8886-3015D3EA930E}" type="presOf" srcId="{DB2E6DF2-2DF2-4CF6-B452-5A1B0E9208D2}" destId="{8D20D3D6-E294-4E69-B095-D0E418B337DC}" srcOrd="1" destOrd="0" presId="urn:microsoft.com/office/officeart/2005/8/layout/list1"/>
    <dgm:cxn modelId="{7ED3D263-8073-42ED-8397-75CFB91073FA}" type="presOf" srcId="{F73BC36C-1652-432C-AFF7-E35DBE6580B8}" destId="{216D3CC2-74E1-4A1B-93EC-EB74475FBF9B}" srcOrd="1" destOrd="0" presId="urn:microsoft.com/office/officeart/2005/8/layout/list1"/>
    <dgm:cxn modelId="{9A8EFA23-6F00-4823-A914-FA8A313BCD7A}" srcId="{BA67B67B-1B04-4D7E-80BB-08FABE21AE04}" destId="{C1C2A629-ED68-4E11-9992-0784012F3B17}" srcOrd="0" destOrd="0" parTransId="{DA68FAB9-FC98-4BEB-845D-ED5813BD87C0}" sibTransId="{3E50F0BB-5B62-4666-A4C3-81E3EE04AE93}"/>
    <dgm:cxn modelId="{2C8984BE-931B-418D-BA08-F64A3216CA27}" type="presOf" srcId="{BA67B67B-1B04-4D7E-80BB-08FABE21AE04}" destId="{D6334CCD-ED11-4AC6-ABAE-52674D96CD19}" srcOrd="0" destOrd="0" presId="urn:microsoft.com/office/officeart/2005/8/layout/list1"/>
    <dgm:cxn modelId="{D9BCD03C-44D6-4CD4-92DB-615185E3DB2A}" type="presOf" srcId="{BA67B67B-1B04-4D7E-80BB-08FABE21AE04}" destId="{6F3400ED-EF56-47A4-B823-6BE20B911C18}" srcOrd="1" destOrd="0" presId="urn:microsoft.com/office/officeart/2005/8/layout/list1"/>
    <dgm:cxn modelId="{B46A3177-1DA1-4B51-A94D-C5E3D3D18498}" type="presOf" srcId="{889DD561-9608-4423-841C-5340FB9AADB2}" destId="{DF647CC3-7629-40C1-8557-79670336324F}" srcOrd="0" destOrd="0" presId="urn:microsoft.com/office/officeart/2005/8/layout/list1"/>
    <dgm:cxn modelId="{22008796-6469-42DF-BEAA-55C9BA614FD6}" type="presOf" srcId="{819BDD09-1E1F-49F1-ABC6-6D64535CBA9D}" destId="{E9B14333-42D2-4C52-AB40-E2CADC67CD8E}" srcOrd="0" destOrd="0" presId="urn:microsoft.com/office/officeart/2005/8/layout/list1"/>
    <dgm:cxn modelId="{A105CD7E-7AAF-4E10-B7FE-9409E52FE1D9}" type="presOf" srcId="{7DA33217-D7CC-41C3-8ED4-05F656FAA364}" destId="{24F27D04-8F2E-48F9-98F8-A74F297CE0FB}" srcOrd="1" destOrd="0" presId="urn:microsoft.com/office/officeart/2005/8/layout/list1"/>
    <dgm:cxn modelId="{6B6D707D-60A8-47F9-86A2-ABBA1207540E}" srcId="{889DD561-9608-4423-841C-5340FB9AADB2}" destId="{F73BC36C-1652-432C-AFF7-E35DBE6580B8}" srcOrd="2" destOrd="0" parTransId="{C91621F1-DD38-4A02-B9C5-05C45D591D86}" sibTransId="{BB601D94-7CFA-4B81-9867-04DA9BE7DD7E}"/>
    <dgm:cxn modelId="{4C4B2DB6-AC71-4AF4-8AE9-1575DF84CB77}" srcId="{889DD561-9608-4423-841C-5340FB9AADB2}" destId="{BA67B67B-1B04-4D7E-80BB-08FABE21AE04}" srcOrd="1" destOrd="0" parTransId="{72FAAF10-38E5-4B8D-97A1-99A04E56BF2E}" sibTransId="{104AE96D-DE77-45C0-8068-0B2E737A3408}"/>
    <dgm:cxn modelId="{87326D30-3460-47C8-9226-F1AF69EAC718}" type="presParOf" srcId="{DF647CC3-7629-40C1-8557-79670336324F}" destId="{B14F9B81-ADC9-4407-9A38-DD4D9AC4DF3C}" srcOrd="0" destOrd="0" presId="urn:microsoft.com/office/officeart/2005/8/layout/list1"/>
    <dgm:cxn modelId="{CC7950BA-306C-4A44-A117-928D7E3AD67E}" type="presParOf" srcId="{B14F9B81-ADC9-4407-9A38-DD4D9AC4DF3C}" destId="{1E9C7F01-A86B-4F29-864F-369AFBE20CDD}" srcOrd="0" destOrd="0" presId="urn:microsoft.com/office/officeart/2005/8/layout/list1"/>
    <dgm:cxn modelId="{48F83E2E-2E8E-4934-8D14-C7C4A924BD63}" type="presParOf" srcId="{B14F9B81-ADC9-4407-9A38-DD4D9AC4DF3C}" destId="{24F27D04-8F2E-48F9-98F8-A74F297CE0FB}" srcOrd="1" destOrd="0" presId="urn:microsoft.com/office/officeart/2005/8/layout/list1"/>
    <dgm:cxn modelId="{0ED67259-DEEC-43E9-86EC-C863B6D0C7E0}" type="presParOf" srcId="{DF647CC3-7629-40C1-8557-79670336324F}" destId="{F81D1E8A-0241-478B-A2EE-FB6C66CB7B4E}" srcOrd="1" destOrd="0" presId="urn:microsoft.com/office/officeart/2005/8/layout/list1"/>
    <dgm:cxn modelId="{8A412AB6-852E-49C9-A3AF-FFA8410F739A}" type="presParOf" srcId="{DF647CC3-7629-40C1-8557-79670336324F}" destId="{E50716E5-65FD-47A0-AD65-5B107C2D2FDD}" srcOrd="2" destOrd="0" presId="urn:microsoft.com/office/officeart/2005/8/layout/list1"/>
    <dgm:cxn modelId="{24880A63-A7C0-40A6-BA73-9B814A7D14B8}" type="presParOf" srcId="{DF647CC3-7629-40C1-8557-79670336324F}" destId="{A59B3AAA-723A-4F65-99BA-40D0DB97DA0C}" srcOrd="3" destOrd="0" presId="urn:microsoft.com/office/officeart/2005/8/layout/list1"/>
    <dgm:cxn modelId="{E3EEBD13-BFB3-4111-AD84-C6E0ED8A3863}" type="presParOf" srcId="{DF647CC3-7629-40C1-8557-79670336324F}" destId="{E905DE13-8B9E-444C-8A83-5685FA9A86A2}" srcOrd="4" destOrd="0" presId="urn:microsoft.com/office/officeart/2005/8/layout/list1"/>
    <dgm:cxn modelId="{D4D24C5B-73DC-4EB4-8DE0-4B11E1811E6C}" type="presParOf" srcId="{E905DE13-8B9E-444C-8A83-5685FA9A86A2}" destId="{D6334CCD-ED11-4AC6-ABAE-52674D96CD19}" srcOrd="0" destOrd="0" presId="urn:microsoft.com/office/officeart/2005/8/layout/list1"/>
    <dgm:cxn modelId="{29ACC3F7-13CD-494F-B466-9A7979AC5F80}" type="presParOf" srcId="{E905DE13-8B9E-444C-8A83-5685FA9A86A2}" destId="{6F3400ED-EF56-47A4-B823-6BE20B911C18}" srcOrd="1" destOrd="0" presId="urn:microsoft.com/office/officeart/2005/8/layout/list1"/>
    <dgm:cxn modelId="{ECC8B9B0-B9E8-4E51-9488-2C8597BC82BC}" type="presParOf" srcId="{DF647CC3-7629-40C1-8557-79670336324F}" destId="{6B50035E-FC21-4C22-A409-66166C7B37B0}" srcOrd="5" destOrd="0" presId="urn:microsoft.com/office/officeart/2005/8/layout/list1"/>
    <dgm:cxn modelId="{F00F0348-B474-40AA-99FD-A24C3C5BBF85}" type="presParOf" srcId="{DF647CC3-7629-40C1-8557-79670336324F}" destId="{38F76930-0EF4-42AD-BA27-5E49EFA96DC6}" srcOrd="6" destOrd="0" presId="urn:microsoft.com/office/officeart/2005/8/layout/list1"/>
    <dgm:cxn modelId="{627B5C27-ECA7-428B-93DF-341E36B61067}" type="presParOf" srcId="{DF647CC3-7629-40C1-8557-79670336324F}" destId="{0BA7D4B1-F8FD-4355-95BC-AED494B13CB5}" srcOrd="7" destOrd="0" presId="urn:microsoft.com/office/officeart/2005/8/layout/list1"/>
    <dgm:cxn modelId="{BF978962-639C-4067-A6F5-08F71163EF65}" type="presParOf" srcId="{DF647CC3-7629-40C1-8557-79670336324F}" destId="{90BF7724-B632-4BC6-B219-0A92D73DCBD0}" srcOrd="8" destOrd="0" presId="urn:microsoft.com/office/officeart/2005/8/layout/list1"/>
    <dgm:cxn modelId="{4A8A1866-C815-48C9-B929-017441A64F80}" type="presParOf" srcId="{90BF7724-B632-4BC6-B219-0A92D73DCBD0}" destId="{5D7E00A4-0417-4F24-B326-EFA6B3B6A13D}" srcOrd="0" destOrd="0" presId="urn:microsoft.com/office/officeart/2005/8/layout/list1"/>
    <dgm:cxn modelId="{9124A01A-BA44-46B2-BAFE-4416D12A0AC3}" type="presParOf" srcId="{90BF7724-B632-4BC6-B219-0A92D73DCBD0}" destId="{216D3CC2-74E1-4A1B-93EC-EB74475FBF9B}" srcOrd="1" destOrd="0" presId="urn:microsoft.com/office/officeart/2005/8/layout/list1"/>
    <dgm:cxn modelId="{B6B066B4-D2F6-4A7C-82FD-F0F2F92F9A10}" type="presParOf" srcId="{DF647CC3-7629-40C1-8557-79670336324F}" destId="{4BFEFDB2-46D4-4AD4-B2A0-F8BAD73C22CB}" srcOrd="9" destOrd="0" presId="urn:microsoft.com/office/officeart/2005/8/layout/list1"/>
    <dgm:cxn modelId="{1A1113B9-5BB1-4303-B34A-EA1689AF63EC}" type="presParOf" srcId="{DF647CC3-7629-40C1-8557-79670336324F}" destId="{E9B14333-42D2-4C52-AB40-E2CADC67CD8E}" srcOrd="10" destOrd="0" presId="urn:microsoft.com/office/officeart/2005/8/layout/list1"/>
    <dgm:cxn modelId="{59AD9A7D-B5A2-40EA-AD7E-F4126F061F42}" type="presParOf" srcId="{DF647CC3-7629-40C1-8557-79670336324F}" destId="{385887F7-C5ED-468F-9659-F98B7945199B}" srcOrd="11" destOrd="0" presId="urn:microsoft.com/office/officeart/2005/8/layout/list1"/>
    <dgm:cxn modelId="{79EABE1D-0B86-4A82-9F6F-F0F2317FD8A6}" type="presParOf" srcId="{DF647CC3-7629-40C1-8557-79670336324F}" destId="{18B5D4FF-B809-453F-840B-06B5C9E42FAB}" srcOrd="12" destOrd="0" presId="urn:microsoft.com/office/officeart/2005/8/layout/list1"/>
    <dgm:cxn modelId="{88AE549F-16BA-4768-88C2-660169151682}" type="presParOf" srcId="{18B5D4FF-B809-453F-840B-06B5C9E42FAB}" destId="{10265ED3-20DE-4389-A890-FC95B65E69FB}" srcOrd="0" destOrd="0" presId="urn:microsoft.com/office/officeart/2005/8/layout/list1"/>
    <dgm:cxn modelId="{69C7F920-9348-4120-A155-0DA93C17EEC9}" type="presParOf" srcId="{18B5D4FF-B809-453F-840B-06B5C9E42FAB}" destId="{8D20D3D6-E294-4E69-B095-D0E418B337DC}" srcOrd="1" destOrd="0" presId="urn:microsoft.com/office/officeart/2005/8/layout/list1"/>
    <dgm:cxn modelId="{D40FAF81-D409-41A6-91CF-E3A52D045149}" type="presParOf" srcId="{DF647CC3-7629-40C1-8557-79670336324F}" destId="{AA49E2FA-0B2F-41BF-B3F8-8A76E715251B}" srcOrd="13" destOrd="0" presId="urn:microsoft.com/office/officeart/2005/8/layout/list1"/>
    <dgm:cxn modelId="{7E23BA81-4C01-484E-855F-AD2636E02811}" type="presParOf" srcId="{DF647CC3-7629-40C1-8557-79670336324F}" destId="{2294E8B5-C4ED-4E90-9E88-20D5059A45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pPr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C74BC10-05FC-430D-94DB-8D300B70C9FA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02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pPr rtl="0"/>
              <a:t>50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569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1A98941-B98E-4593-B4F6-130187F030F9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665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7A4996F-83BD-433D-B055-D5AAF82012A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1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6210BC43-6C7F-413E-A792-5D8C63188EF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50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961B074-881C-4771-8D15-5BC52C0E881E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>
              <a:latin typeface="Arial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814" y="8684509"/>
            <a:ext cx="2973186" cy="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FBC5BB-E863-4EA3-A250-13842B604F8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6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BFD2B2B-E06F-4FCA-8CB1-BB0A7F64DB01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814" y="8684509"/>
            <a:ext cx="2973186" cy="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B12E65-168F-4EFF-9B72-2AC4E020168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2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D9F916F-80B8-498F-9A0A-0B88E486F2F4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814" y="8684509"/>
            <a:ext cx="2973186" cy="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6B2EDF-EDCC-42D2-A3E9-950AF3A8E801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685800"/>
            <a:ext cx="5622925" cy="3163888"/>
          </a:xfrm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D0DF863-C36C-4B43-BBEE-F968D07C823F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33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59293D1-E811-4BBD-9191-B3FFCB852600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06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1_Титульный слайд">
    <p:bg>
      <p:bgRef idx="1001">
        <a:schemeClr val="bg2"/>
      </p:bgRef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991544" y="2060848"/>
            <a:ext cx="9145016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cap="none">
                <a:solidFill>
                  <a:srgbClr val="C00000"/>
                </a:solidFill>
                <a:latin typeface="Bahnschrift Light" panose="020B0502040204020203" pitchFamily="34" charset="0"/>
                <a:ea typeface="Bahnschrift Light" panose="020B0502040204020203" pitchFamily="34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6" name="Google Shape;208;p29"/>
          <p:cNvSpPr txBox="1"/>
          <p:nvPr userDrawn="1"/>
        </p:nvSpPr>
        <p:spPr>
          <a:xfrm>
            <a:off x="1559496" y="239289"/>
            <a:ext cx="8856984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>
                <a:solidFill>
                  <a:srgbClr val="C00000"/>
                </a:solidFill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 dirty="0">
              <a:solidFill>
                <a:srgbClr val="C00000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9;p29"/>
          <p:cNvSpPr txBox="1"/>
          <p:nvPr userDrawn="1"/>
        </p:nvSpPr>
        <p:spPr>
          <a:xfrm>
            <a:off x="3359696" y="696492"/>
            <a:ext cx="52711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 dirty="0">
              <a:solidFill>
                <a:srgbClr val="C00000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25563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FC2641-B6DF-4D7A-8844-CB29B349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bl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 bwMode="auto">
          <a:xfrm>
            <a:off x="609600" y="1981200"/>
            <a:ext cx="10972800" cy="3886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8D06-FD98-4E8E-99A3-CDAAE4C2D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500" b="1" i="0">
                <a:solidFill>
                  <a:srgbClr val="0064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4144963" y="6377782"/>
            <a:ext cx="3902075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7782"/>
            <a:ext cx="280431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5976938" y="6536532"/>
            <a:ext cx="232569" cy="238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12AF4C-ABAB-4C05-B5BB-029D89A0D5D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93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240000" cy="1080000"/>
          </a:xfrm>
          <a:solidFill>
            <a:srgbClr val="C0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1052736"/>
            <a:ext cx="2743200" cy="365125"/>
          </a:xfrm>
          <a:solidFill>
            <a:schemeClr val="accent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0400" y="1052736"/>
            <a:ext cx="4114800" cy="365125"/>
          </a:xfrm>
          <a:solidFill>
            <a:schemeClr val="accent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  <a:solidFill>
            <a:schemeClr val="accent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Visio71111111111111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Visio83222222222222.vsd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Visio22333333333333.vsd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iecp.ru/docs/legislation/fz-6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tonk.ru/library/lega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inform.ru/informatsionnaya-bezopasnost/osnovy-ib/dokumenty-po-informatsionnoj-bezopasnost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egalacts.ru/doc/kontseptsija-informatsionnoi-bezopasnosti-v-sfere-zdravookhranenija-utv-protokolom-prezidiuma/?ysclid=loqk85r2kb91734603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1775520" y="1412776"/>
            <a:ext cx="7668081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buSzPts val="5000"/>
            </a:pPr>
            <a:r>
              <a:rPr lang="ru-RU" sz="4400" b="1" dirty="0"/>
              <a:t>Обеспечение информационной безопасности программных систем медицинского назначения</a:t>
            </a:r>
            <a:r>
              <a:rPr lang="ru-RU" sz="4400" b="1" dirty="0" smtClean="0"/>
              <a:t>.</a:t>
            </a:r>
            <a:endParaRPr sz="4400" b="1" cap="all" dirty="0"/>
          </a:p>
        </p:txBody>
      </p:sp>
      <p:sp>
        <p:nvSpPr>
          <p:cNvPr id="210" name="Google Shape;210;p29"/>
          <p:cNvSpPr txBox="1"/>
          <p:nvPr/>
        </p:nvSpPr>
        <p:spPr>
          <a:xfrm>
            <a:off x="3503712" y="6278880"/>
            <a:ext cx="6219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rgbClr val="C00000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0" y="5343128"/>
            <a:ext cx="12042409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Лекция </a:t>
            </a:r>
            <a:r>
              <a:rPr lang="ru-RU" sz="1800" b="0" u="none" dirty="0" smtClean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№9 </a:t>
            </a:r>
            <a:r>
              <a:rPr lang="ru-RU" sz="1800" b="0" u="none" dirty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для студентов, </a:t>
            </a:r>
            <a:endParaRPr dirty="0">
              <a:latin typeface="Bahnschrift Light" panose="020B0502040204020203" pitchFamily="34" charset="0"/>
            </a:endParaRPr>
          </a:p>
          <a:p>
            <a:pPr lvl="0" algn="ctr">
              <a:spcBef>
                <a:spcPts val="360"/>
              </a:spcBef>
              <a:buClr>
                <a:srgbClr val="822931"/>
              </a:buClr>
              <a:buSzPts val="1800"/>
            </a:pPr>
            <a:r>
              <a:rPr lang="ru-RU" sz="1800" b="0" u="none" dirty="0">
                <a:latin typeface="Bahnschrift Light" panose="020B0502040204020203" pitchFamily="34" charset="0"/>
                <a:ea typeface="Arial"/>
                <a:cs typeface="Arial"/>
                <a:sym typeface="Arial"/>
              </a:rPr>
              <a:t>обучающихся по специальности </a:t>
            </a:r>
            <a:r>
              <a:rPr lang="ru-RU" dirty="0">
                <a:latin typeface="Bahnschrift Light" panose="020B0502040204020203" pitchFamily="34" charset="0"/>
                <a:ea typeface="Arial"/>
                <a:cs typeface="Arial"/>
              </a:rPr>
              <a:t>30.05.03 Медицинская кибернетика</a:t>
            </a:r>
            <a:endParaRPr dirty="0"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19336" y="119743"/>
            <a:ext cx="972638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44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68406" y="1696909"/>
            <a:ext cx="6683583" cy="3636243"/>
            <a:chOff x="284" y="1014"/>
            <a:chExt cx="5191" cy="3171"/>
          </a:xfrm>
        </p:grpSpPr>
        <p:pic>
          <p:nvPicPr>
            <p:cNvPr id="819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014"/>
              <a:ext cx="5191" cy="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7" name="Text Box 4"/>
            <p:cNvSpPr txBox="1">
              <a:spLocks noChangeArrowheads="1"/>
            </p:cNvSpPr>
            <p:nvPr/>
          </p:nvSpPr>
          <p:spPr bwMode="auto">
            <a:xfrm>
              <a:off x="284" y="1014"/>
              <a:ext cx="5191" cy="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Виды угроз нарушения </a:t>
            </a:r>
            <a:r>
              <a:rPr lang="ru-RU" dirty="0" smtClean="0"/>
              <a:t>ИБ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noProof="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7368" y="6163126"/>
            <a:ext cx="11377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УГРОЖАЮЩИЙ ИСТОЧНИК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A5FF"/>
                </a:solidFill>
                <a:effectLst/>
                <a:latin typeface="Roboto" pitchFamily="2" charset="0"/>
                <a:cs typeface="Arial" pitchFamily="34" charset="0"/>
              </a:rPr>
              <a:t>⇒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 ФАКТОР УЯЗВИМОСТИ СИСТЕМЫ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A5FF"/>
                </a:solidFill>
                <a:effectLst/>
                <a:latin typeface="Roboto" pitchFamily="2" charset="0"/>
                <a:cs typeface="Arial" pitchFamily="34" charset="0"/>
              </a:rPr>
              <a:t>⇒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 ДЕЙСТВИЕ 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УГРОЗА БЕЗОПАСНОСТИ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)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A5FF"/>
                </a:solidFill>
                <a:effectLst/>
                <a:latin typeface="Roboto" pitchFamily="2" charset="0"/>
                <a:cs typeface="Arial" pitchFamily="34" charset="0"/>
              </a:rPr>
              <a:t>⇒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 АТАКА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A5FF"/>
                </a:solidFill>
                <a:effectLst/>
                <a:latin typeface="Roboto" pitchFamily="2" charset="0"/>
                <a:cs typeface="Arial" pitchFamily="34" charset="0"/>
              </a:rPr>
              <a:t>⇒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 ПОСЛЕДСТВИЯ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72808" y="1916832"/>
            <a:ext cx="4511824" cy="398406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Больше 50% медицинских устройств в мире имеют критические уязвимости</a:t>
            </a:r>
          </a:p>
          <a:p>
            <a:pPr algn="just"/>
            <a:r>
              <a:rPr lang="ru-RU" sz="1200" dirty="0"/>
              <a:t>В середине января 2022 года аналитики </a:t>
            </a:r>
            <a:r>
              <a:rPr lang="ru-RU" sz="1200" dirty="0" err="1"/>
              <a:t>Cynerio</a:t>
            </a:r>
            <a:r>
              <a:rPr lang="ru-RU" sz="1200" dirty="0"/>
              <a:t> выпустили отчет, в котором сообщили, что более половины подключенных к сетям медицинских устройств в больницах представляют </a:t>
            </a:r>
            <a:r>
              <a:rPr lang="ru-RU" sz="1200" b="1" dirty="0">
                <a:solidFill>
                  <a:srgbClr val="FF0000"/>
                </a:solidFill>
              </a:rPr>
              <a:t>угрозу безопасности из-за критических уязвимостей</a:t>
            </a:r>
            <a:r>
              <a:rPr lang="ru-RU" sz="1200" dirty="0"/>
              <a:t>, которые потенциально могут поставить под угрозу обслуживание пациентов.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Согласно исследованию, </a:t>
            </a:r>
            <a:r>
              <a:rPr lang="ru-RU" sz="1200" dirty="0">
                <a:solidFill>
                  <a:srgbClr val="FF0000"/>
                </a:solidFill>
              </a:rPr>
              <a:t>53% проанализированных подключенных к интернету медицинских устройств имеют известные уязвимости</a:t>
            </a:r>
            <a:r>
              <a:rPr lang="ru-RU" sz="1200" dirty="0"/>
              <a:t>, а треть прикроватных устройств имеют критический риск. </a:t>
            </a:r>
            <a:r>
              <a:rPr lang="ru-RU" sz="1200" dirty="0" err="1"/>
              <a:t>Cynerio</a:t>
            </a:r>
            <a:r>
              <a:rPr lang="ru-RU" sz="1200" dirty="0"/>
              <a:t> проанализировала более 10 млн медицинских устройств в более чем 300 больницах и медицинских учреждениях по всему миру. В отчете предупреждается, что если хакеры получат доступ к этим медицинским устройствам, это повлияет на доступность услуг, конфиденциальность данных и даже безопасность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352049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57235"/>
              </p:ext>
            </p:extLst>
          </p:nvPr>
        </p:nvGraphicFramePr>
        <p:xfrm>
          <a:off x="419112" y="1124743"/>
          <a:ext cx="11509536" cy="516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4" imgW="10315567" imgH="4629150" progId="">
                  <p:embed/>
                </p:oleObj>
              </mc:Choice>
              <mc:Fallback>
                <p:oleObj r:id="rId4" imgW="10315567" imgH="46291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12" y="1124743"/>
                        <a:ext cx="11509536" cy="5166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17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18820"/>
              </p:ext>
            </p:extLst>
          </p:nvPr>
        </p:nvGraphicFramePr>
        <p:xfrm>
          <a:off x="263351" y="188640"/>
          <a:ext cx="10688687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4" imgW="12925321" imgH="7839180" progId="">
                  <p:embed/>
                </p:oleObj>
              </mc:Choice>
              <mc:Fallback>
                <p:oleObj r:id="rId4" imgW="12925321" imgH="78391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1" y="188640"/>
                        <a:ext cx="10688687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23792" y="638132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Методический документ. Утвержден ФСТЭК России 5 февраля 2021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69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565"/>
            <a:ext cx="12192000" cy="1046171"/>
          </a:xfrm>
        </p:spPr>
        <p:txBody>
          <a:bodyPr/>
          <a:lstStyle/>
          <a:p>
            <a:r>
              <a:rPr lang="ru-RU" dirty="0"/>
              <a:t>ЕГИСЗ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5360" y="1825624"/>
            <a:ext cx="11449272" cy="448369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Универсального метода, который обеспечит 100% защиту информации, не существует. Для того чтобы обезопасить информационную систему, обычно используется комплекс методов и программ, создаются регламенты по работе с данными для персонала — и чем продуманнее эти меры, тем выше вероятность сохранения данных в неприкосновенности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В РФ создают Единую государственную информационную систему в сфере здравоохранения (ЕГИСЗ). Согласно проекту ЕГИСЗ, сейчас выполняются следующие работы:</a:t>
            </a:r>
          </a:p>
          <a:p>
            <a:pPr marL="0" indent="0" algn="just">
              <a:buNone/>
            </a:pPr>
            <a:r>
              <a:rPr lang="ru-RU" dirty="0"/>
              <a:t>создаются региональные программы модернизации здравоохранения;</a:t>
            </a:r>
          </a:p>
          <a:p>
            <a:pPr algn="just"/>
            <a:r>
              <a:rPr lang="ru-RU" dirty="0"/>
              <a:t>медучреждения оснащают телекоммуникационным и компьютерным оборудованием, а также средствами информационной безопасности;</a:t>
            </a:r>
          </a:p>
          <a:p>
            <a:pPr algn="just"/>
            <a:r>
              <a:rPr lang="ru-RU" dirty="0"/>
              <a:t>вводятся стандарты информационного обмена в пределах системы;</a:t>
            </a:r>
          </a:p>
          <a:p>
            <a:pPr algn="just"/>
            <a:r>
              <a:rPr lang="ru-RU" dirty="0"/>
              <a:t>создается федеральный центр обработки данных.</a:t>
            </a:r>
          </a:p>
          <a:p>
            <a:pPr marL="0" indent="0" algn="just">
              <a:buNone/>
            </a:pPr>
            <a:r>
              <a:rPr lang="ru-RU" dirty="0"/>
              <a:t>Для предотвращения нарушений и хищения данных используют программно-аппаратные средства защиты данных, которые имеют сертификацию ФСТЭК, например, такие, как универсальный шлюз безопасности </a:t>
            </a:r>
            <a:r>
              <a:rPr lang="ru-RU" dirty="0" err="1"/>
              <a:t>Traffic</a:t>
            </a:r>
            <a:r>
              <a:rPr lang="ru-RU" dirty="0"/>
              <a:t> </a:t>
            </a:r>
            <a:r>
              <a:rPr lang="ru-RU" dirty="0" err="1"/>
              <a:t>Inspector</a:t>
            </a:r>
            <a:r>
              <a:rPr lang="ru-RU" dirty="0"/>
              <a:t> </a:t>
            </a:r>
            <a:r>
              <a:rPr lang="ru-RU" dirty="0" err="1"/>
              <a:t>Next</a:t>
            </a:r>
            <a:r>
              <a:rPr lang="ru-RU" dirty="0"/>
              <a:t> </a:t>
            </a:r>
            <a:r>
              <a:rPr lang="ru-RU" dirty="0" err="1"/>
              <a:t>Generation</a:t>
            </a:r>
            <a:r>
              <a:rPr lang="ru-RU" dirty="0"/>
              <a:t> FSTEC S100. Это UTM-решение, которое предоставляет многоуровневую защиту данных в режиме реального времени. Шлюз включает в себя межсетевой экран, прокси-сервер, выполняет ряд других полезных функций. </a:t>
            </a:r>
            <a:r>
              <a:rPr lang="ru-RU" dirty="0" err="1"/>
              <a:t>Traffic</a:t>
            </a:r>
            <a:r>
              <a:rPr lang="ru-RU" dirty="0"/>
              <a:t> </a:t>
            </a:r>
            <a:r>
              <a:rPr lang="ru-RU" dirty="0" err="1"/>
              <a:t>Inspector</a:t>
            </a:r>
            <a:r>
              <a:rPr lang="ru-RU" dirty="0"/>
              <a:t> </a:t>
            </a:r>
            <a:r>
              <a:rPr lang="ru-RU" dirty="0" err="1"/>
              <a:t>Next</a:t>
            </a:r>
            <a:r>
              <a:rPr lang="ru-RU" dirty="0"/>
              <a:t> </a:t>
            </a:r>
            <a:r>
              <a:rPr lang="ru-RU" dirty="0" err="1"/>
              <a:t>Generation</a:t>
            </a:r>
            <a:r>
              <a:rPr lang="ru-RU" dirty="0"/>
              <a:t> защищает от несанкционированного доступа к данным и блокирует нецелевое использование интернета, то есть решает комплекс задач, которые стоят перед любым медучреждением.</a:t>
            </a:r>
          </a:p>
          <a:p>
            <a:pPr algn="just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2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40508" y="257605"/>
            <a:ext cx="11634595" cy="10111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SzPct val="75000"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Политика безопасности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- это комплекс мер и активных действий по управлению и совершенствованию систем и технологий безопасности.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9679740"/>
              </p:ext>
            </p:extLst>
          </p:nvPr>
        </p:nvGraphicFramePr>
        <p:xfrm>
          <a:off x="2783632" y="11967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531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943459"/>
              </p:ext>
            </p:extLst>
          </p:nvPr>
        </p:nvGraphicFramePr>
        <p:xfrm>
          <a:off x="479376" y="228600"/>
          <a:ext cx="5040560" cy="634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4" imgW="6372075" imgH="8029602" progId="">
                  <p:embed/>
                </p:oleObj>
              </mc:Choice>
              <mc:Fallback>
                <p:oleObj r:id="rId4" imgW="6372075" imgH="80296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228600"/>
                        <a:ext cx="5040560" cy="63482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76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7968" y="54452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Методический документ. Утвержден ФСТЭК России 5 февраля 2021 г.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8639"/>
            <a:ext cx="6169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11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/>
          <a:p>
            <a:r>
              <a:rPr lang="ru-RU" dirty="0"/>
              <a:t>Средства защиты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06" y="1988840"/>
            <a:ext cx="5088806" cy="4680520"/>
          </a:xfrm>
          <a:ln>
            <a:noFill/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0" dirty="0">
                <a:solidFill>
                  <a:schemeClr val="tx1"/>
                </a:solidFill>
              </a:rPr>
              <a:t>Физические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>
                <a:solidFill>
                  <a:schemeClr val="tx1"/>
                </a:solidFill>
              </a:rPr>
              <a:t>Программные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>
                <a:solidFill>
                  <a:schemeClr val="tx1"/>
                </a:solidFill>
              </a:rPr>
              <a:t>Аппаратные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>
                <a:solidFill>
                  <a:schemeClr val="tx1"/>
                </a:solidFill>
              </a:rPr>
              <a:t>Программно-аппаратные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>
                <a:solidFill>
                  <a:schemeClr val="tx1"/>
                </a:solidFill>
              </a:rPr>
              <a:t>Административные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>
                <a:solidFill>
                  <a:schemeClr val="tx1"/>
                </a:solidFill>
              </a:rPr>
              <a:t>Законодательные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9"/>
          <a:stretch/>
        </p:blipFill>
        <p:spPr bwMode="auto">
          <a:xfrm>
            <a:off x="5663952" y="1556792"/>
            <a:ext cx="6096292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42181"/>
            <a:ext cx="1219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3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73301" y="48987"/>
            <a:ext cx="999744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44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5360" y="1484784"/>
            <a:ext cx="11755347" cy="5160642"/>
          </a:xfrm>
          <a:prstGeom prst="round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организация режима и охраны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организация работы с сотрудниками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 (подбор и расстановка персонала, включая ознакомление с сотрудниками, их изучение, обучение правилам работы с конфиденциальной информацией, ознакомление с мерами ответственности за нарушение правил защиты информации и др.)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организация работы с документами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и документированной информацией (разработка, использование, учет, исполнение, возврат, хранение и уничтожение документов и носителей конфиденциальной информации)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организация использования технических средств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сбора, обработки, накопления и хранения конфиденциальной информации;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организация работы по анализу внутренних и внешних угроз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конфиденциальной информации и выработке мер по обеспечению ее защиты;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организация работы по проведению систематического контроля за работой персонала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 конфиденциальной информацией, порядком учета, хранения и уничтожения документов и технических носителей.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Организационная </a:t>
            </a:r>
            <a:r>
              <a:rPr lang="ru-RU" dirty="0" smtClean="0"/>
              <a:t>защита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19B51A1E-902D-48AF-9020-955120F399B6}" type="slidenum">
              <a:rPr lang="ru-RU" smtClean="0"/>
              <a:pPr rtl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48364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95943" y="202293"/>
            <a:ext cx="11529977" cy="9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44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8298" y="1700808"/>
            <a:ext cx="11610350" cy="4700942"/>
          </a:xfrm>
          <a:prstGeom prst="round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50"/>
              </a:spcBef>
              <a:buClrTx/>
              <a:buSzPct val="75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Для защиты периметра информационной системы создаются: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системы охранной и пожарной сигнализации;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системы цифрового видео наблюдения;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системы контроля и управления доступом (СКУД).</a:t>
            </a:r>
          </a:p>
          <a:p>
            <a:pPr algn="just" eaLnBrk="1" hangingPunct="1">
              <a:lnSpc>
                <a:spcPct val="80000"/>
              </a:lnSpc>
              <a:spcBef>
                <a:spcPts val="550"/>
              </a:spcBef>
              <a:buClrTx/>
              <a:buSzPct val="75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+mn-lt"/>
            </a:endParaRPr>
          </a:p>
          <a:p>
            <a:pPr algn="just" eaLnBrk="1" hangingPunct="1">
              <a:lnSpc>
                <a:spcPct val="80000"/>
              </a:lnSpc>
              <a:spcBef>
                <a:spcPts val="550"/>
              </a:spcBef>
              <a:buClrTx/>
              <a:buSzPct val="75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Защита информации от ее утечки техническими каналами связи обеспечивается следующими средствами и мероприятиями: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использованием экранированного кабеля и прокладка проводов и кабелей в экранированных конструкциях;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установкой на линиях связи высокочастотных фильтров;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построение экранированных помещений («капсул»);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использование экранированного оборудования;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установка активных систем зашумления;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создание контролируемых зон.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Технические средства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19B51A1E-902D-48AF-9020-955120F399B6}" type="slidenum">
              <a:rPr lang="ru-RU" smtClean="0"/>
              <a:pPr algn="r" rtl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60893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7624" y="135622"/>
            <a:ext cx="11771023" cy="105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44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8585" y="1628800"/>
            <a:ext cx="11580305" cy="4920142"/>
          </a:xfrm>
          <a:prstGeom prst="round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Специальные регистры для хранения реквизитов защиты: паролей, идентифицирующих кодов, грифов или уровней секретности;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Устройства измерения индивидуальных характеристик человека (голоса, отпечатков) с целью его идентификации;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Схемы прерывания передачи информации в линии связи с целью периодической проверки адреса выдачи данных.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Устройства для шифрования информации (криптографические методы).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Системы бесперебойного питания: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Источники бесперебойного питания;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Резервирование нагрузки;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+mn-lt"/>
              </a:rPr>
              <a:t>Генераторы напряжения.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Аппаратные средства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19B51A1E-902D-48AF-9020-955120F399B6}" type="slidenum">
              <a:rPr lang="ru-RU" smtClean="0"/>
              <a:pPr algn="r" rtl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53167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49"/>
            <a:ext cx="12192000" cy="1046088"/>
          </a:xfrm>
        </p:spPr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825625"/>
            <a:ext cx="11737304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ЗНАТЬ</a:t>
            </a:r>
          </a:p>
          <a:p>
            <a:r>
              <a:rPr lang="ru-RU" dirty="0"/>
              <a:t>Способы использования ЭВМ в здравоохранении </a:t>
            </a:r>
          </a:p>
          <a:p>
            <a:r>
              <a:rPr lang="ru-RU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 </a:t>
            </a:r>
          </a:p>
          <a:p>
            <a:pPr marL="0" indent="0" algn="just">
              <a:buNone/>
            </a:pPr>
            <a:r>
              <a:rPr lang="ru-RU" b="1" dirty="0"/>
              <a:t>УМЕТЬ</a:t>
            </a:r>
          </a:p>
          <a:p>
            <a:pPr algn="just"/>
            <a:r>
              <a:rPr lang="ru-RU" dirty="0"/>
              <a:t>Применять технические и программные средства в здравоохранении</a:t>
            </a:r>
          </a:p>
          <a:p>
            <a:pPr marL="0" indent="0" algn="just">
              <a:buNone/>
            </a:pPr>
            <a:r>
              <a:rPr lang="ru-RU" b="1" dirty="0"/>
              <a:t>ВЛАДЕТЬ</a:t>
            </a:r>
          </a:p>
          <a:p>
            <a:pPr algn="just"/>
            <a:r>
              <a:rPr lang="ru-RU" dirty="0"/>
              <a:t>Методами компьютерного моделирования медицинских процессов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0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99712" y="97971"/>
            <a:ext cx="1182893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44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712" y="1529896"/>
            <a:ext cx="11756927" cy="5067456"/>
          </a:xfrm>
          <a:prstGeom prst="round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Средства защиты от несанкционированного доступа (НСД):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Средства авторизации;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Мандатное управление доступом;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Избирательное управление доступом;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Управление доступом на основе ролей;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000" dirty="0" err="1">
                <a:solidFill>
                  <a:srgbClr val="000000"/>
                </a:solidFill>
                <a:latin typeface="+mn-lt"/>
              </a:rPr>
              <a:t>Журналирование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 (так же называется Аудит).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Системы анализа и моделирования информационных потоков (CASE-системы).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Системы мониторинга сетей: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Системы обнаружения и предотвращения вторжений (IDS/IPS).</a:t>
            </a:r>
          </a:p>
          <a:p>
            <a:pPr marL="800100" lvl="1" indent="-342900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Arial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Системы предотвращения утечек конфиденциальной информации (DLP-системы).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Анализаторы протоколов.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Антивирусные средства.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Программные средства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19B51A1E-902D-48AF-9020-955120F399B6}" type="slidenum">
              <a:rPr lang="ru-RU" smtClean="0"/>
              <a:pPr rtl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400003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27145" y="87086"/>
            <a:ext cx="1181796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44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6887" y="1470478"/>
            <a:ext cx="11609753" cy="4694826"/>
          </a:xfrm>
          <a:prstGeom prst="round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Межсетевые экраны.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Криптографические средства: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Шифрование;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Цифровая подпись.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Системы резервного копирования.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Системы аутентификации: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Пароль;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Ключ доступа (физический или электронный);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Сертификат;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Биометрия.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Инструментальные средства анализа систем защиты: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+mj-lt"/>
              <a:buAutoNum type="arabicPeriod"/>
            </a:pPr>
            <a:r>
              <a:rPr lang="ru-RU" altLang="ru-RU" sz="2400" dirty="0">
                <a:solidFill>
                  <a:srgbClr val="000000"/>
                </a:solidFill>
                <a:latin typeface="+mn-lt"/>
              </a:rPr>
              <a:t>Мониторинговый программный продукт.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Программные средства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19B51A1E-902D-48AF-9020-955120F399B6}" type="slidenum">
              <a:rPr lang="ru-RU" smtClean="0"/>
              <a:pPr algn="r" rtl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82363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ЭЦП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5445225"/>
            <a:ext cx="11449272" cy="936103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Электронная подпись – информация в электронной форме, которая присоединена к другой информации в электронной форме (подписываемой информации) или иным образом связана с такой информацией и используется для определения подписывающего информацию.</a:t>
            </a:r>
          </a:p>
          <a:p>
            <a:pPr marL="0" indent="0" algn="just" fontAlgn="base">
              <a:buNone/>
            </a:pPr>
            <a:r>
              <a:rPr lang="ru-RU" dirty="0"/>
              <a:t>Федеральный закон от 06 апреля 2011 года №</a:t>
            </a:r>
            <a:r>
              <a:rPr lang="ru-RU" dirty="0">
                <a:hlinkClick r:id="rId2"/>
              </a:rPr>
              <a:t>63-ФЗ</a:t>
            </a:r>
            <a:r>
              <a:rPr lang="ru-RU" dirty="0"/>
              <a:t> «Об электронной подписи»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Картинки по запросу электронно-цифровая подпис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6101" r="7385" b="11406"/>
          <a:stretch/>
        </p:blipFill>
        <p:spPr bwMode="auto">
          <a:xfrm>
            <a:off x="3503712" y="1484784"/>
            <a:ext cx="485741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6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93"/>
            <a:ext cx="12192000" cy="1058829"/>
          </a:xfrm>
        </p:spPr>
        <p:txBody>
          <a:bodyPr/>
          <a:lstStyle/>
          <a:p>
            <a:r>
              <a:rPr lang="ru-RU" dirty="0" smtClean="0"/>
              <a:t>Многоуровневая система защиты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556792"/>
            <a:ext cx="7128792" cy="496855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/>
              <a:t>идентификацию и аутентификацию субъектов доступа и объектов доступа;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управление доступом субъектов доступа к объектам доступа;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ограничение программной среды;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защиту машинных носителей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регистрацию событий безопасности;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антивирусную защиту;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обнаружение (предотвращение) вторжений;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контроль (анализ) защищенности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целостность информационной системы и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доступность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защиту среды виртуализации;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защиту технических средств;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защиту информационной системы, ее средств, систем связи и передачи данных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72816"/>
            <a:ext cx="37369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91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/>
              <a:t>Заполнить таблицу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58877"/>
              </p:ext>
            </p:extLst>
          </p:nvPr>
        </p:nvGraphicFramePr>
        <p:xfrm>
          <a:off x="407370" y="1556789"/>
          <a:ext cx="11233246" cy="46085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88630"/>
                <a:gridCol w="5544616"/>
              </a:tblGrid>
              <a:tr h="706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Виды угроз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Метод (способ) защиты информации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Разглашение персональных данных граждан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Внедрение и исполнение вредоносного программного обеспечения в системах и сетях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Сбой оборудования (работы программного обеспечения, компьютерного оборудования)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Случайная потеря информации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Несанкционированный доступ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8558"/>
          </a:xfrm>
        </p:spPr>
        <p:txBody>
          <a:bodyPr>
            <a:normAutofit/>
          </a:bodyPr>
          <a:lstStyle/>
          <a:p>
            <a:r>
              <a:rPr lang="ru-RU" altLang="ru-RU" dirty="0"/>
              <a:t>Виды информации ограниченного доступа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63352" y="1412776"/>
            <a:ext cx="11799270" cy="415834"/>
          </a:xfrm>
          <a:ln>
            <a:noFill/>
          </a:ln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/>
              <a:t>Виды тайны: коммерческая, банковская, служебная, врачебная, тайна усыновления…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15009"/>
              </p:ext>
            </p:extLst>
          </p:nvPr>
        </p:nvGraphicFramePr>
        <p:xfrm>
          <a:off x="1205837" y="1926770"/>
          <a:ext cx="9780325" cy="4176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9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0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296">
                <a:tc>
                  <a:txBody>
                    <a:bodyPr/>
                    <a:lstStyle/>
                    <a:p>
                      <a:r>
                        <a:rPr lang="ru-RU" sz="1600" kern="1200" baseline="0" dirty="0"/>
                        <a:t>Государственная тайна</a:t>
                      </a:r>
                      <a:endParaRPr lang="ru-RU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/>
                        <a:t>ФЗ 5485-1 «О государственной тайне», Указ Президента РФ от 30.11.1995 № 1203 «Об утверждении перечня сведений, отнесенных к государственной тайне»</a:t>
                      </a:r>
                      <a:endParaRPr lang="ru-RU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9" marR="121919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900">
                <a:tc>
                  <a:txBody>
                    <a:bodyPr/>
                    <a:lstStyle/>
                    <a:p>
                      <a:r>
                        <a:rPr lang="ru-RU" sz="1600" dirty="0"/>
                        <a:t>Конфиденциальная информация</a:t>
                      </a:r>
                      <a:endParaRPr lang="ru-RU" sz="16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Указ Президента РФ от 06.03.1997 № 188 «Об утверждении перечня</a:t>
                      </a:r>
                      <a:r>
                        <a:rPr lang="ru-RU" sz="1600" kern="1200" baseline="0" dirty="0"/>
                        <a:t> сведений конфиденциального характера» и др.  нормативно-правовые акты.</a:t>
                      </a:r>
                    </a:p>
                    <a:p>
                      <a:r>
                        <a:rPr lang="ru-RU" sz="1600" kern="1200" dirty="0"/>
                        <a:t>В зависимости от нормативного акта может включать в себя государственную тайну, противопоставляться ей, быть самостоятельным видом тайны (наряду, например, с банковской или коммерческой тайной), а также вообще не считаться охраняемой законом</a:t>
                      </a:r>
                      <a:endParaRPr lang="ru-RU" sz="1600" dirty="0"/>
                    </a:p>
                  </a:txBody>
                  <a:tcPr marL="121919" marR="121919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849">
                <a:tc>
                  <a:txBody>
                    <a:bodyPr/>
                    <a:lstStyle/>
                    <a:p>
                      <a:r>
                        <a:rPr lang="ru-RU" sz="1600" dirty="0"/>
                        <a:t>Персональные</a:t>
                      </a:r>
                      <a:r>
                        <a:rPr lang="ru-RU" sz="1600" baseline="0" dirty="0"/>
                        <a:t> данные</a:t>
                      </a:r>
                      <a:endParaRPr lang="ru-RU" sz="16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Указ Президента РФ от 06.03.1997 № 188 «Об утверждении перечня</a:t>
                      </a:r>
                      <a:r>
                        <a:rPr lang="ru-RU" sz="1600" kern="1200" baseline="0" dirty="0"/>
                        <a:t> сведений конфиденциального характера»</a:t>
                      </a:r>
                    </a:p>
                    <a:p>
                      <a:r>
                        <a:rPr lang="ru-RU" sz="1600" kern="1200" dirty="0"/>
                        <a:t>152-ФЗ «О персональных данных»</a:t>
                      </a:r>
                      <a:endParaRPr lang="ru-RU" sz="1600" dirty="0"/>
                    </a:p>
                  </a:txBody>
                  <a:tcPr marL="121919" marR="121919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980728"/>
            <a:ext cx="1219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16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Виды информации ограниченного доступа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9252" r="35157" b="22506"/>
          <a:stretch/>
        </p:blipFill>
        <p:spPr bwMode="auto">
          <a:xfrm>
            <a:off x="214925" y="1730152"/>
            <a:ext cx="3820590" cy="48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95800" y="1628800"/>
            <a:ext cx="7632848" cy="486941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Персональные данные представляют собой любую информацию, относящуюся к прямо или косвенно определенному или определяемому физическому лицу (субъекту персональных данных) (ст. 3 Федерального закона от 27.07.2006 № 152-ФЗ «О персональных данных» (далее — Закон № 152-ФЗ)).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Медицинская организация, получая персональные данные от пациента (субъекта персональных данных), например, при его первоначальном поступлении или заключении договора на оказание медицинских услуг, а также в процессе лечения, приобретает статус оператора. У нее возникают определенные обязанности в части работы с полученными персональными данными.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Данные обязанности регулируются следующими нормативными актами:</a:t>
            </a:r>
          </a:p>
          <a:p>
            <a:pPr algn="just"/>
            <a:r>
              <a:rPr lang="ru-RU" sz="1400" dirty="0"/>
              <a:t>– Конституция РФ;</a:t>
            </a:r>
          </a:p>
          <a:p>
            <a:pPr algn="just"/>
            <a:r>
              <a:rPr lang="ru-RU" sz="1400" dirty="0"/>
              <a:t>– КоАП РФ, УК РФ, ГПК РФ;</a:t>
            </a:r>
          </a:p>
          <a:p>
            <a:pPr algn="just"/>
            <a:r>
              <a:rPr lang="ru-RU" sz="1400" dirty="0"/>
              <a:t>– упомянутый выше Закон № 152-ФЗ;</a:t>
            </a:r>
          </a:p>
          <a:p>
            <a:pPr algn="just"/>
            <a:r>
              <a:rPr lang="ru-RU" sz="1400" dirty="0"/>
              <a:t>– Федеральный закон от 27.07.2006 № 149-ФЗ «Об информации, информационных технологиях и о защите информации»;</a:t>
            </a:r>
          </a:p>
          <a:p>
            <a:pPr algn="just"/>
            <a:r>
              <a:rPr lang="ru-RU" sz="1400" dirty="0"/>
              <a:t>– Федеральный закон от 21.11.2011 № 323-ФЗ «Об основах охраны здоровья граждан в РФ» (далее — Закон № 323-ФЗ);</a:t>
            </a:r>
          </a:p>
          <a:p>
            <a:pPr algn="just"/>
            <a:r>
              <a:rPr lang="ru-RU" sz="1400" dirty="0"/>
              <a:t>– другие положения и нормативно-правовые акты.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3912" y="551723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https://www.garantexpress.ru/statji/personalnie-dannie-patsientov-v-meditsinskih-organizatsijah-trebovania-k-obrabotke-i-otvetstvennost/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575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Закон </a:t>
            </a:r>
            <a:r>
              <a:rPr lang="ru-RU" sz="3200" dirty="0"/>
              <a:t>№ </a:t>
            </a:r>
            <a:r>
              <a:rPr lang="ru-RU" sz="3200" dirty="0" smtClean="0"/>
              <a:t>323-ФЗ </a:t>
            </a:r>
            <a:r>
              <a:rPr lang="ru-RU" sz="3200" dirty="0"/>
              <a:t>"Об основах охраны здоровья граждан в Российской Федерации</a:t>
            </a:r>
            <a:r>
              <a:rPr lang="ru-RU" sz="3200" dirty="0" smtClean="0"/>
              <a:t>"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700808"/>
            <a:ext cx="11233248" cy="446449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Кроме того, предоставление сведений, составляющих врачебную тайну, без согласия пациента или его законного представителя возможно (п. 3 ст. 13 Закона № 323-ФЗ):</a:t>
            </a:r>
          </a:p>
          <a:p>
            <a:pPr lvl="0" algn="just"/>
            <a:r>
              <a:rPr lang="ru-RU" dirty="0"/>
              <a:t>в целях проведения медицинского обследования и лечения пациента, который в результате своего состояния не способен выразить свою волю;</a:t>
            </a:r>
          </a:p>
          <a:p>
            <a:pPr lvl="0" algn="just"/>
            <a:r>
              <a:rPr lang="ru-RU" dirty="0"/>
              <a:t>при угрозе распространения инфекционных заболеваний, массовых отравлений и поражений;</a:t>
            </a:r>
          </a:p>
          <a:p>
            <a:pPr lvl="0" algn="just"/>
            <a:r>
              <a:rPr lang="ru-RU" dirty="0"/>
              <a:t>по запросу органов дознания и следствия, суда в связи с проведением расследования или судебным разбирательством, по запросу органов прокуратуры в связи с осуществлением прокурорского надзора, по запросу органа уголовно-исполнительной системы в связи с исполнением уголовного наказания и осуществлением контроля;</a:t>
            </a:r>
          </a:p>
          <a:p>
            <a:pPr lvl="0" algn="just"/>
            <a:r>
              <a:rPr lang="ru-RU" dirty="0"/>
              <a:t>в целях осуществления уполномоченными федеральными органами исполнительной власти контроля за исполнением лицами, признанными больными наркоманией либо потребляющими наркотические средства или психотропные вещества без назначения врача либо новые потенциально опасные </a:t>
            </a:r>
            <a:r>
              <a:rPr lang="ru-RU" dirty="0" err="1"/>
              <a:t>психоактивные</a:t>
            </a:r>
            <a:r>
              <a:rPr lang="ru-RU" dirty="0"/>
              <a:t> вещества, возложенной на них при назначении административного наказания судом обязанности пройти лечение от наркомании, диагностику, профилактические мероприятия и (или) медицинскую реабилитацию;</a:t>
            </a:r>
          </a:p>
          <a:p>
            <a:pPr lvl="0" algn="just"/>
            <a:r>
              <a:rPr lang="ru-RU" dirty="0"/>
              <a:t>в случае оказания медицинской помощи несовершеннолетнему для информирования одного из его родителей или иного законного представителя;</a:t>
            </a:r>
          </a:p>
          <a:p>
            <a:pPr lvl="0" algn="just"/>
            <a:r>
              <a:rPr lang="ru-RU" dirty="0"/>
              <a:t>в целях информирования органов внутренних дел о поступлении пациента, в отношении которого имеются достаточные основания полагать, что вред его здоровью причинен в результате противоправных действий;</a:t>
            </a:r>
          </a:p>
          <a:p>
            <a:pPr lvl="0" algn="just"/>
            <a:r>
              <a:rPr lang="ru-RU" dirty="0"/>
              <a:t>в целях проведения военно-врачебной экспертизы по запросам военных комиссариатов, кадровых служб и военно-врачебных (врачебно-летных) комиссий;</a:t>
            </a:r>
          </a:p>
          <a:p>
            <a:pPr lvl="0" algn="just"/>
            <a:r>
              <a:rPr lang="ru-RU" dirty="0"/>
              <a:t>при обмене информацией между медицинскими организациями, в том числе размещенной в медицинских информационных системах, в целях оказания медицинской помощи с учетом требований законодательства РФ о персональных данных;</a:t>
            </a:r>
          </a:p>
          <a:p>
            <a:pPr lvl="0" algn="just"/>
            <a:r>
              <a:rPr lang="ru-RU" dirty="0"/>
              <a:t>в целях осуществления учета и контроля в системе обязательного социального страхования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87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260648"/>
            <a:ext cx="11377264" cy="374441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Разъяснения Федеральной службы по надзору в сфере связи, информационных технологий и массовых коммуникаций от 30 августа 2013 г. "Разъяснения по вопросам отнесения фото-, видеоизображений, дактилоскопических данных и иной информации к биометрическим персональным данным и особенностей их обработки"</a:t>
            </a:r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Не </a:t>
            </a:r>
            <a:r>
              <a:rPr lang="ru-RU" dirty="0"/>
              <a:t>являются биометрическим персональными данными рентгеновские или флюорографические снимки, характеризующие физиологические и биологические особенности человека, и находящиеся в истории болезни (медицинской карте) пациента (не имеет значения, бумажной или электронной), поскольку они не используются оператором (медицинским учреждением) для установления личности пациента. Но в случае их передачи по запросу субъектов оперативно-розыскной деятельности, органов следствия и дознания в рамках проводимых ими мероприятий указанные сведения становятся биометрическими персональными данными, поскольку используются операторами - органами следствия и дознания в целях установления личности конкретного лица.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184497"/>
            <a:ext cx="7600817" cy="23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18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36" y="-10368"/>
            <a:ext cx="12215936" cy="936104"/>
          </a:xfrm>
        </p:spPr>
        <p:txBody>
          <a:bodyPr>
            <a:normAutofit/>
          </a:bodyPr>
          <a:lstStyle/>
          <a:p>
            <a:r>
              <a:rPr lang="ru-RU" altLang="ru-RU" dirty="0"/>
              <a:t>Нормативные правовые </a:t>
            </a:r>
            <a:r>
              <a:rPr lang="ru-RU" altLang="ru-RU" dirty="0" smtClean="0"/>
              <a:t>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412776"/>
            <a:ext cx="11521280" cy="518457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4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400" b="1" dirty="0">
                <a:solidFill>
                  <a:srgbClr val="FF0000"/>
                </a:solidFill>
              </a:rPr>
              <a:t>Федеральный закон «О защите персональных данных</a:t>
            </a:r>
            <a:r>
              <a:rPr lang="ru-RU" sz="3400" b="1" dirty="0" smtClean="0">
                <a:solidFill>
                  <a:srgbClr val="FF0000"/>
                </a:solidFill>
              </a:rPr>
              <a:t>». </a:t>
            </a:r>
            <a:r>
              <a:rPr lang="ru-RU" sz="3400" dirty="0" smtClean="0"/>
              <a:t>Федеральный </a:t>
            </a:r>
            <a:r>
              <a:rPr lang="ru-RU" sz="3400" dirty="0"/>
              <a:t>закон «О защите персональных данных». Данный закон, в частности, определяет требования к информационным системам персональных данных и регламентирует необходимые организационные и технические меры для защиты персональных данных от неправомерного или случайного доступа к ним.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400" b="1" dirty="0" smtClean="0">
                <a:solidFill>
                  <a:srgbClr val="FF0000"/>
                </a:solidFill>
              </a:rPr>
              <a:t>Закон HIPAA</a:t>
            </a:r>
            <a:r>
              <a:rPr lang="ru-RU" sz="3400" dirty="0" smtClean="0"/>
              <a:t>. </a:t>
            </a:r>
            <a:r>
              <a:rPr lang="ru-RU" sz="3400" dirty="0" err="1" smtClean="0"/>
              <a:t>Health</a:t>
            </a:r>
            <a:r>
              <a:rPr lang="ru-RU" sz="3400" dirty="0" smtClean="0"/>
              <a:t> </a:t>
            </a:r>
            <a:r>
              <a:rPr lang="ru-RU" sz="3400" dirty="0" err="1"/>
              <a:t>Insurance</a:t>
            </a:r>
            <a:r>
              <a:rPr lang="ru-RU" sz="3400" dirty="0"/>
              <a:t> </a:t>
            </a:r>
            <a:r>
              <a:rPr lang="ru-RU" sz="3400" dirty="0" err="1"/>
              <a:t>Portability</a:t>
            </a:r>
            <a:r>
              <a:rPr lang="ru-RU" sz="3400" dirty="0"/>
              <a:t> </a:t>
            </a:r>
            <a:r>
              <a:rPr lang="ru-RU" sz="3400" dirty="0" err="1"/>
              <a:t>and</a:t>
            </a:r>
            <a:r>
              <a:rPr lang="ru-RU" sz="3400" dirty="0"/>
              <a:t> </a:t>
            </a:r>
            <a:r>
              <a:rPr lang="ru-RU" sz="3400" dirty="0" err="1"/>
              <a:t>Accountability</a:t>
            </a:r>
            <a:r>
              <a:rPr lang="ru-RU" sz="3400" dirty="0"/>
              <a:t> </a:t>
            </a:r>
            <a:r>
              <a:rPr lang="ru-RU" sz="3400" dirty="0" err="1"/>
              <a:t>Act</a:t>
            </a:r>
            <a:r>
              <a:rPr lang="ru-RU" sz="3400" dirty="0"/>
              <a:t> </a:t>
            </a:r>
            <a:r>
              <a:rPr lang="ru-RU" sz="3400" dirty="0" err="1"/>
              <a:t>of</a:t>
            </a:r>
            <a:r>
              <a:rPr lang="ru-RU" sz="3400" dirty="0"/>
              <a:t> 1996 гласит, что: «Все медицинские, страховые и финансовые организации, работающие с чувствительной медицинской информацией должны хранить не менее 6 лет всю свою электронную документацию».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400" b="1" dirty="0" smtClean="0">
                <a:solidFill>
                  <a:srgbClr val="FF0000"/>
                </a:solidFill>
              </a:rPr>
              <a:t>Федеральный </a:t>
            </a:r>
            <a:r>
              <a:rPr lang="ru-RU" sz="3400" b="1" dirty="0">
                <a:solidFill>
                  <a:srgbClr val="FF0000"/>
                </a:solidFill>
              </a:rPr>
              <a:t>закон «О связи</a:t>
            </a:r>
            <a:r>
              <a:rPr lang="ru-RU" sz="3400" b="1" dirty="0" smtClean="0">
                <a:solidFill>
                  <a:srgbClr val="FF0000"/>
                </a:solidFill>
              </a:rPr>
              <a:t>».</a:t>
            </a:r>
            <a:r>
              <a:rPr lang="ru-RU" sz="3400" dirty="0" smtClean="0"/>
              <a:t> Настоящий </a:t>
            </a:r>
            <a:r>
              <a:rPr lang="ru-RU" sz="3400" dirty="0"/>
              <a:t>Федеральный закон устанавливает правовые основы деятельности в области связи на территории Российской Федерации и на находящихся под юрисдикцией Российской Федерации территориях, определяет полномочия органов государственной власти в области связи, а также права и обязанности лиц, участвующих в указанной деятельности или пользующихся услугами </a:t>
            </a:r>
            <a:r>
              <a:rPr lang="ru-RU" sz="3400" dirty="0" smtClean="0"/>
              <a:t>связи.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400" b="1" dirty="0" smtClean="0">
                <a:solidFill>
                  <a:srgbClr val="FF0000"/>
                </a:solidFill>
              </a:rPr>
              <a:t>Доктрина </a:t>
            </a:r>
            <a:r>
              <a:rPr lang="ru-RU" sz="3400" b="1" dirty="0">
                <a:solidFill>
                  <a:srgbClr val="FF0000"/>
                </a:solidFill>
              </a:rPr>
              <a:t>информационной </a:t>
            </a:r>
            <a:r>
              <a:rPr lang="ru-RU" sz="3400" b="1" dirty="0" smtClean="0">
                <a:solidFill>
                  <a:srgbClr val="FF0000"/>
                </a:solidFill>
              </a:rPr>
              <a:t>безопасности</a:t>
            </a:r>
            <a:r>
              <a:rPr lang="ru-RU" sz="3400" dirty="0" smtClean="0"/>
              <a:t>. Данный </a:t>
            </a:r>
            <a:r>
              <a:rPr lang="ru-RU" sz="3400" dirty="0"/>
              <a:t>документ — совокупность официальных взглядов на цели, задачи, принципы и основные направления обеспечения информационной безопасности РФ. </a:t>
            </a:r>
            <a:r>
              <a:rPr lang="ru-RU" sz="3400" dirty="0" smtClean="0"/>
              <a:t>Федеральный </a:t>
            </a:r>
            <a:r>
              <a:rPr lang="ru-RU" sz="3400" dirty="0"/>
              <a:t>закон «Об информации, информационных технологиях и о защите информации</a:t>
            </a:r>
            <a:r>
              <a:rPr lang="ru-RU" sz="3400" dirty="0" smtClean="0"/>
              <a:t>». Закон </a:t>
            </a:r>
            <a:r>
              <a:rPr lang="ru-RU" sz="3400" dirty="0"/>
              <a:t>«Об информации, информационных технологиях и защите информации» определяет и закрепляет права на защиту информации и информационную безопасность граждан и организаций в ЭВМ и в информационных системах, а также вопросы информационной безопасности граждан, организаций, общества и государства. В законе дано правовое определение понятия «информация»: «информация — сведения (сообщения, данные) независимо от формы их представления».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400" b="1" dirty="0" smtClean="0">
                <a:solidFill>
                  <a:srgbClr val="FF0000"/>
                </a:solidFill>
              </a:rPr>
              <a:t>Федеральный </a:t>
            </a:r>
            <a:r>
              <a:rPr lang="ru-RU" sz="3400" b="1" dirty="0">
                <a:solidFill>
                  <a:srgbClr val="FF0000"/>
                </a:solidFill>
              </a:rPr>
              <a:t>закон «Об электронной подписи</a:t>
            </a:r>
            <a:r>
              <a:rPr lang="ru-RU" sz="3400" b="1" dirty="0" smtClean="0">
                <a:solidFill>
                  <a:srgbClr val="FF0000"/>
                </a:solidFill>
              </a:rPr>
              <a:t>». </a:t>
            </a:r>
            <a:r>
              <a:rPr lang="ru-RU" sz="3400" dirty="0"/>
              <a:t> </a:t>
            </a:r>
            <a:r>
              <a:rPr lang="ru-RU" sz="3400" dirty="0" smtClean="0"/>
              <a:t>В </a:t>
            </a:r>
            <a:r>
              <a:rPr lang="ru-RU" sz="3400" dirty="0"/>
              <a:t>Законе РФ от 6 апреля 2011 года №63-ФЗ «Об электронной подписи» прописаны условия использования ЭП, особенности её использования в сферах государственного управления и в корпоративной информационной системе. Благодаря ЭП теперь, в частности, многие российские компании осуществляют свою торгово-закупочную деятельность в Интернете, через «Системы электронной торговли», обмениваясь с контрагентами необходимыми документами в электронном виде, подписанными ЭП. Это значительно упрощает и ускоряет проведение конкурсных торговых процедур.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908720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450"/>
            <a:ext cx="121920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700808"/>
            <a:ext cx="6696744" cy="432048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10 </a:t>
            </a:r>
            <a:r>
              <a:rPr lang="ru-RU" dirty="0"/>
              <a:t>октября 2022 года аналитиками </a:t>
            </a:r>
            <a:r>
              <a:rPr lang="ru-RU" dirty="0" err="1"/>
              <a:t>ResearchAndMarkets</a:t>
            </a:r>
            <a:r>
              <a:rPr lang="ru-RU" dirty="0"/>
              <a:t> было опубликовано исследование, согласно которому, глобальный рынок безопасности медицинского оборудования составит $6,57 млрд. в 2022 году и, как ожидается, достигнет $9,85 млрд к 2027 году с темпами роста 8,43%.</a:t>
            </a:r>
          </a:p>
          <a:p>
            <a:pPr marL="0" indent="0" algn="just">
              <a:buNone/>
            </a:pPr>
            <a:r>
              <a:rPr lang="ru-RU" dirty="0" smtClean="0"/>
              <a:t>Крупнейшими </a:t>
            </a:r>
            <a:r>
              <a:rPr lang="ru-RU" dirty="0"/>
              <a:t>производителями систем </a:t>
            </a:r>
            <a:r>
              <a:rPr lang="ru-RU" dirty="0" err="1"/>
              <a:t>киберзащиты</a:t>
            </a:r>
            <a:r>
              <a:rPr lang="ru-RU" dirty="0"/>
              <a:t> медицинской техники названы следующие компании:</a:t>
            </a:r>
          </a:p>
          <a:p>
            <a:pPr algn="just"/>
            <a:r>
              <a:rPr lang="ru-RU" dirty="0" err="1"/>
              <a:t>Broadcom</a:t>
            </a:r>
            <a:r>
              <a:rPr lang="ru-RU" dirty="0"/>
              <a:t> </a:t>
            </a:r>
            <a:r>
              <a:rPr lang="ru-RU" dirty="0" err="1"/>
              <a:t>Inc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CA Technologies, </a:t>
            </a:r>
            <a:r>
              <a:rPr lang="ru-RU" dirty="0" err="1"/>
              <a:t>Inc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Cisco</a:t>
            </a:r>
            <a:r>
              <a:rPr lang="ru-RU" dirty="0"/>
              <a:t> Systems, </a:t>
            </a:r>
            <a:r>
              <a:rPr lang="ru-RU" dirty="0" err="1"/>
              <a:t>Inc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Check</a:t>
            </a:r>
            <a:r>
              <a:rPr lang="ru-RU" dirty="0"/>
              <a:t> Point </a:t>
            </a:r>
            <a:r>
              <a:rPr lang="ru-RU" dirty="0" err="1"/>
              <a:t>Software</a:t>
            </a:r>
            <a:r>
              <a:rPr lang="ru-RU" dirty="0"/>
              <a:t> Technologies </a:t>
            </a:r>
            <a:r>
              <a:rPr lang="ru-RU" dirty="0" err="1"/>
              <a:t>Ltd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ClearDATA</a:t>
            </a:r>
            <a:endParaRPr lang="ru-RU" dirty="0"/>
          </a:p>
          <a:p>
            <a:pPr algn="just"/>
            <a:r>
              <a:rPr lang="ru-RU" dirty="0"/>
              <a:t>CloudPassage</a:t>
            </a:r>
          </a:p>
          <a:p>
            <a:pPr algn="just"/>
            <a:r>
              <a:rPr lang="ru-RU" dirty="0" err="1"/>
              <a:t>CyberMDX</a:t>
            </a:r>
            <a:r>
              <a:rPr lang="ru-RU" dirty="0"/>
              <a:t> Technologies </a:t>
            </a:r>
            <a:r>
              <a:rPr lang="ru-RU" dirty="0" err="1"/>
              <a:t>Inc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Cynerio</a:t>
            </a:r>
            <a:r>
              <a:rPr lang="ru-RU" dirty="0"/>
              <a:t> </a:t>
            </a:r>
            <a:r>
              <a:rPr lang="ru-RU" dirty="0" err="1"/>
              <a:t>Israel</a:t>
            </a:r>
            <a:r>
              <a:rPr lang="ru-RU" dirty="0"/>
              <a:t> </a:t>
            </a:r>
            <a:r>
              <a:rPr lang="ru-RU" dirty="0" err="1"/>
              <a:t>Ltd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17" y="1556792"/>
            <a:ext cx="4771031" cy="26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76120" y="4509120"/>
            <a:ext cx="477103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zdrav.expert/index.php/%D0%A1%D1%82%D0%B0%D1%82%D1%8C%D1%8F:%D0%98%D0%BD%D1%84%D0%BE%D1%80%D0%BC%D0%B0%D1%86%D0%B8%D0%BE%D0%BD%D0%BD%D0%B0%D1%8F_%D0%B1%D0%B5%D0%B7%D0%BE%D0%BF%D0%B0%D1%81%D0%BD%D0%BE%D1%81%D1%82%D1%8C_%D0%B2_%D0%BC%D0%B5%D0%B4%D0%B8%D1%86%D0%B8%D0%BD%D0%B5#.2A_.D0.9E.D0.B1.D1.8A.D0.B5.D0.BC_.D1.80.D1.8B.D0.BD.D0.BA.D0.B0_.D1.81.D0.B8.D1.81.D1.82.D0.B5.D0.BC_.D0.B7.D0.B0.D1.89.D0.B8.D1.82.D1.8B_.D0.BC.D0.B5.D0.B4.D0.BE.D0.B1.D0.BE.D1.80.D1.83.D0.B4.D0.BE.D0.B2.D0.B0.D0.BD.D0.B8.D1.8F_.D0.BE.D1.86.D0.B5.D0.BD.D0.B5.D0.BD_.D0.B2_.246.2C57_.D0.BC.D0.BB.D1.80.D0.B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16974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" y="0"/>
            <a:ext cx="12190205" cy="990600"/>
          </a:xfrm>
        </p:spPr>
        <p:txBody>
          <a:bodyPr/>
          <a:lstStyle/>
          <a:p>
            <a:r>
              <a:rPr lang="ru-RU" dirty="0"/>
              <a:t>Задача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4357" y="980728"/>
            <a:ext cx="1219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63352" y="1556792"/>
            <a:ext cx="11679500" cy="488768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Больной </a:t>
            </a:r>
            <a:r>
              <a:rPr lang="ru-RU" dirty="0"/>
              <a:t>М. проживает в сельской местности и наблюдается в центральной районной больнице. После перенесенного ожога у больного М. сохранились язвы и гранулирующие раны на груди, правом плече, верхней трети спины. Показано оперативное лечение. Подобные операции проводятся в нескольких центральных клиниках. Для решения вопроса об оперативном лечении заведующий отделением принимает решение о проведении дистанционной (телемедицинской) консультации. Необходимо ли в этом случае письменное согласие пациента на передачу информации?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Пациент Д. предъявил претензии медицинской организации, указав, что после проведенного лечения по поводу устранения деформаций челюстно-лицевой области в информационной системе медицинской организации остались его фотографии. Письменного согласия на хранение фотографии пациент не давал. Обоснована ли жалоба пациента? Каким образом можно исправить ситуацию?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Н. А. Симонова, студентка гр.202 специальности "Медицинская кибернетика" допустила распитие кофейного напитка в непосредственной близости от ЭВМ и пролила его, что привело в дальнейшем к выходу из строя компьютерной техники. На первом занятии Н. А. Симонова была ознакомлена с инструкцией по технике безопасности, о чем имеется ее подпись в соответствующем журнале. Можно ли квалифицировать действия лица (группы лиц) в описанной ситуации как противоправные? </a:t>
            </a:r>
            <a:r>
              <a:rPr lang="ru-RU" dirty="0" smtClean="0"/>
              <a:t>Какое наказание ждет </a:t>
            </a:r>
            <a:r>
              <a:rPr lang="ru-RU" dirty="0"/>
              <a:t>Н. А. </a:t>
            </a:r>
            <a:r>
              <a:rPr lang="ru-RU" dirty="0" smtClean="0"/>
              <a:t>Симонову?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420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2" y="1"/>
            <a:ext cx="12164888" cy="1052736"/>
          </a:xfrm>
        </p:spPr>
        <p:txBody>
          <a:bodyPr/>
          <a:lstStyle/>
          <a:p>
            <a:r>
              <a:rPr lang="ru-RU" dirty="0" err="1" smtClean="0"/>
              <a:t>Государ</a:t>
            </a:r>
            <a:r>
              <a:rPr lang="ru-RU" dirty="0" smtClean="0"/>
              <a:t>. </a:t>
            </a:r>
            <a:r>
              <a:rPr lang="ru-RU" dirty="0"/>
              <a:t>информационные системы (ГИС)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28800"/>
            <a:ext cx="11377264" cy="453650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основании определения, данного Федеральным законом от 27 июля 2006 г. №149-ФЗ "Об информации, информационных технологиях и о защите информации", информационные системы включают в себя:</a:t>
            </a:r>
          </a:p>
          <a:p>
            <a:pPr algn="just"/>
            <a:r>
              <a:rPr lang="ru-RU" dirty="0" smtClean="0"/>
              <a:t>Государственные </a:t>
            </a:r>
            <a:r>
              <a:rPr lang="ru-RU" dirty="0"/>
              <a:t>информационные системы (ГИС) – это федеральные информационные системы и региональные информационные системы, созданные на основании соответствующих федеральных законов, законов субъектов Российской Федерации, на основании правовых актов государственных органов;</a:t>
            </a:r>
          </a:p>
          <a:p>
            <a:pPr algn="just"/>
            <a:r>
              <a:rPr lang="ru-RU" dirty="0" smtClean="0"/>
              <a:t>Муниципальные </a:t>
            </a:r>
            <a:r>
              <a:rPr lang="ru-RU" dirty="0"/>
              <a:t>информационные системы (МИС) – информационные системы, созданные на основании решений органов местного самоуправления.</a:t>
            </a:r>
          </a:p>
          <a:p>
            <a:pPr algn="just"/>
            <a:r>
              <a:rPr lang="ru-RU" dirty="0" smtClean="0"/>
              <a:t>Иные </a:t>
            </a:r>
            <a:r>
              <a:rPr lang="ru-RU" dirty="0"/>
              <a:t>информационные системы.</a:t>
            </a:r>
          </a:p>
          <a:p>
            <a:pPr marL="0" indent="0" algn="just">
              <a:buNone/>
            </a:pPr>
            <a:r>
              <a:rPr lang="ru-RU" dirty="0"/>
              <a:t>Требования, предъявляемые к защите информации в ГИС и МИС, регламентируются </a:t>
            </a:r>
            <a:r>
              <a:rPr lang="ru-RU" dirty="0">
                <a:hlinkClick r:id="rId2"/>
              </a:rPr>
              <a:t>Федеральным законом от 27 июля 2006 г. № 149-ФЗ</a:t>
            </a:r>
            <a:r>
              <a:rPr lang="ru-RU" dirty="0"/>
              <a:t> «Об информации, информационных технологиях и о защите информации» и </a:t>
            </a:r>
            <a:r>
              <a:rPr lang="ru-RU" dirty="0">
                <a:hlinkClick r:id="rId2"/>
              </a:rPr>
              <a:t>Приказом ФСТЭК России от 11.02.2013 №17</a:t>
            </a:r>
            <a:r>
              <a:rPr lang="ru-RU" dirty="0"/>
              <a:t> «Об утверждении требований о защите информации, не составляющей государственную тайну, содержащейся в государственных информационных системах».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88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628800"/>
            <a:ext cx="11737304" cy="475252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Для выбора эскизного решения используется наивысшее значение из следующих возможных характеристик информационной системы: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класс </a:t>
            </a:r>
            <a:r>
              <a:rPr lang="ru-RU" dirty="0"/>
              <a:t>защищенности (для государственных информационных систем);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уровень </a:t>
            </a:r>
            <a:r>
              <a:rPr lang="ru-RU" dirty="0"/>
              <a:t>защищенности персональных данных (для информационных систем персональных данных);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категория </a:t>
            </a:r>
            <a:r>
              <a:rPr lang="ru-RU" dirty="0"/>
              <a:t>значимости (для значимых объектов критической информационной инфраструктуры).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Для информационных систем, не обладающих ни одной из перечисленных характеристик, рекомендуется применять эскизное решение, соответствующее третьей категории значимости объектов критической информационной инфраструктуры.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675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16" y="0"/>
            <a:ext cx="12199416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ln w="11430"/>
              </a:rPr>
              <a:t>Уровень значимости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384" y="1412776"/>
            <a:ext cx="11161240" cy="489654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УЗ = [(конфиденциальность, степень ущерба) (целостность, степень ущерба) (доступность, степень ущерба)]</a:t>
            </a:r>
            <a:r>
              <a:rPr lang="ru-RU" dirty="0"/>
              <a:t>, где степень возможного ущерба определяется обладателем информации (заказчиком) и (или) оператором самостоятельно экспертным или иными методами и может быть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Высокой</a:t>
            </a:r>
            <a:r>
              <a:rPr lang="ru-RU" dirty="0" smtClean="0"/>
              <a:t>, </a:t>
            </a:r>
            <a:r>
              <a:rPr lang="ru-RU" dirty="0"/>
              <a:t>если в результате нарушения одного из свойств безопасности информации (конфиденциальности, целостности, доступности) возможны </a:t>
            </a:r>
            <a:r>
              <a:rPr lang="ru-RU" b="1" dirty="0"/>
              <a:t>существенные</a:t>
            </a:r>
            <a:r>
              <a:rPr lang="ru-RU" dirty="0"/>
              <a:t> негативные последствия в социальной, политической, международной, экономической, финансовой или иных областях деятельности и (или) ГИС и (или) оператор (обладатель информации) </a:t>
            </a:r>
            <a:r>
              <a:rPr lang="ru-RU" b="1" dirty="0"/>
              <a:t>не</a:t>
            </a:r>
            <a:r>
              <a:rPr lang="ru-RU" dirty="0"/>
              <a:t> </a:t>
            </a:r>
            <a:r>
              <a:rPr lang="ru-RU" b="1" dirty="0"/>
              <a:t>могут</a:t>
            </a:r>
            <a:r>
              <a:rPr lang="ru-RU" dirty="0"/>
              <a:t> выполнять возложенные на них функции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Средней</a:t>
            </a:r>
            <a:r>
              <a:rPr lang="ru-RU" dirty="0" smtClean="0"/>
              <a:t>, </a:t>
            </a:r>
            <a:r>
              <a:rPr lang="ru-RU" dirty="0"/>
              <a:t>если в результате нарушения одного из свойств безопасности информации (конфиденциальности, целостности, доступности) возможны </a:t>
            </a:r>
            <a:r>
              <a:rPr lang="ru-RU" b="1" dirty="0"/>
              <a:t>умеренные</a:t>
            </a:r>
            <a:r>
              <a:rPr lang="ru-RU" dirty="0"/>
              <a:t> негативные последствия в социальной, политической, международной, экономической, финансовой или иных областях деятельности и (или) ГИС и (или) оператор (обладатель информации) </a:t>
            </a:r>
            <a:r>
              <a:rPr lang="ru-RU" b="1" dirty="0"/>
              <a:t>не</a:t>
            </a:r>
            <a:r>
              <a:rPr lang="ru-RU" dirty="0"/>
              <a:t> </a:t>
            </a:r>
            <a:r>
              <a:rPr lang="ru-RU" b="1" dirty="0"/>
              <a:t>могут</a:t>
            </a:r>
            <a:r>
              <a:rPr lang="ru-RU" dirty="0"/>
              <a:t> выполнять хотя бы одну из возложенных на них функций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Низкой</a:t>
            </a:r>
            <a:r>
              <a:rPr lang="ru-RU" dirty="0" smtClean="0"/>
              <a:t>, </a:t>
            </a:r>
            <a:r>
              <a:rPr lang="ru-RU" dirty="0"/>
              <a:t>если в результате нарушения одного из свойств безопасности информации (конфиденциальности, целостности, доступности) возможны </a:t>
            </a:r>
            <a:r>
              <a:rPr lang="ru-RU" b="1" dirty="0"/>
              <a:t>незначительные </a:t>
            </a:r>
            <a:r>
              <a:rPr lang="ru-RU" dirty="0"/>
              <a:t>негативные последствия в социальной, политической, международной, экономической, финансовой или иных областях деятельности и (или) ГИС и (или) оператор (обладатель информации) </a:t>
            </a:r>
            <a:r>
              <a:rPr lang="ru-RU" b="1" dirty="0"/>
              <a:t>могут </a:t>
            </a:r>
            <a:r>
              <a:rPr lang="ru-RU" dirty="0"/>
              <a:t>выполнять возложенные на них функции </a:t>
            </a:r>
            <a:r>
              <a:rPr lang="ru-RU" b="1" dirty="0"/>
              <a:t>с недостаточной эффективностью </a:t>
            </a:r>
            <a:r>
              <a:rPr lang="ru-RU" dirty="0"/>
              <a:t>или выполнение функций возможно только с привлечением дополнительных сил и средств.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0" y="802758"/>
            <a:ext cx="12192000" cy="36512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9336" y="6488668"/>
            <a:ext cx="444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Приказ ФСТЭК России от 11.02.2013 г. № 17</a:t>
            </a:r>
          </a:p>
        </p:txBody>
      </p:sp>
    </p:spTree>
    <p:extLst>
      <p:ext uri="{BB962C8B-B14F-4D97-AF65-F5344CB8AC3E}">
        <p14:creationId xmlns:p14="http://schemas.microsoft.com/office/powerpoint/2010/main" val="3185037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значимости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2641-B6DF-4D7A-8844-CB29B34958C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340768"/>
            <a:ext cx="6756326" cy="19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28" y="6381328"/>
            <a:ext cx="4318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http://kii187.ru/uslugi/kategorirovanie.html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245930"/>
            <a:ext cx="6939136" cy="34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0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1430"/>
              </a:rPr>
              <a:t>Уровень </a:t>
            </a:r>
            <a:r>
              <a:rPr lang="ru-RU" dirty="0">
                <a:ln w="11430"/>
              </a:rPr>
              <a:t>защищенности персональных данных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9" y="1628800"/>
            <a:ext cx="10297144" cy="459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336" y="6381328"/>
            <a:ext cx="444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Приказ ФСТЭК России от 11.02.2013 г. № 17</a:t>
            </a:r>
          </a:p>
        </p:txBody>
      </p:sp>
    </p:spTree>
    <p:extLst>
      <p:ext uri="{BB962C8B-B14F-4D97-AF65-F5344CB8AC3E}">
        <p14:creationId xmlns:p14="http://schemas.microsoft.com/office/powerpoint/2010/main" val="3125968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 защищенности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79712"/>
              </p:ext>
            </p:extLst>
          </p:nvPr>
        </p:nvGraphicFramePr>
        <p:xfrm>
          <a:off x="911424" y="1916832"/>
          <a:ext cx="10515600" cy="3749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</a:rPr>
                        <a:t>Уровень значимости информации</a:t>
                      </a:r>
                    </a:p>
                  </a:txBody>
                  <a:tcPr marL="76200" marR="76200" marT="76200" marB="7620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Масштаб информационной системы</a:t>
                      </a: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Федеральный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Региональный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Объектовый</a:t>
                      </a: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УЗ 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К1</a:t>
                      </a: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УЗ 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К2</a:t>
                      </a: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УЗ 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К3</a:t>
                      </a: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УЗ 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К3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</a:rPr>
                        <a:t>К4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3352" y="6309320"/>
            <a:ext cx="444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Приказ ФСТЭК России от 11.02.2013 г. № 17</a:t>
            </a:r>
          </a:p>
        </p:txBody>
      </p:sp>
    </p:spTree>
    <p:extLst>
      <p:ext uri="{BB962C8B-B14F-4D97-AF65-F5344CB8AC3E}">
        <p14:creationId xmlns:p14="http://schemas.microsoft.com/office/powerpoint/2010/main" val="85567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Заказчики и операторы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28800"/>
            <a:ext cx="11449272" cy="468052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Заказчики информационных систем в сфере здравоохранения: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принимают </a:t>
            </a:r>
            <a:r>
              <a:rPr lang="ru-RU" dirty="0"/>
              <a:t>решения о необходимости защиты информации, содержащейся в информационной системе в сфере здравоохранения;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классифицируют </a:t>
            </a:r>
            <a:r>
              <a:rPr lang="ru-RU" dirty="0"/>
              <a:t>информационные системы в сфере здравоохранения по требованиям защиты информации;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определяют </a:t>
            </a:r>
            <a:r>
              <a:rPr lang="ru-RU" dirty="0"/>
              <a:t>угрозы безопасности информации, реализация которых может привести к нарушению безопасности информации, и разрабатывают на их основе и с учетом отраслевых стандартов модели угроз безопасности информации для информационных систем в сфере здравоохранения;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определяют </a:t>
            </a:r>
            <a:r>
              <a:rPr lang="ru-RU" dirty="0"/>
              <a:t>требования к системам защиты информации для информационных систем в сфере здравоохранения;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организуют </a:t>
            </a:r>
            <a:r>
              <a:rPr lang="ru-RU" dirty="0"/>
              <a:t>разработку и внедрение систем защиты информации информационных систем в сфере здравоохранения.</a:t>
            </a:r>
          </a:p>
          <a:p>
            <a:pPr marL="0" indent="0" algn="just">
              <a:buNone/>
            </a:pPr>
            <a:r>
              <a:rPr lang="ru-RU" dirty="0"/>
              <a:t>Операторы информационных систем в сфере здравоохранения обеспечивают защиту информации в ходе эксплуатации информационных систем и при выводе их из эксплуатации в соответствии с нормативными правовыми актами Российской Федерации и, при наличии, в соответствии с дополнительными требованиями, установленными заказчиками информационных систем.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966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48" y="95250"/>
            <a:ext cx="12198259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7800">
              <a:defRPr/>
            </a:pPr>
            <a:r>
              <a:rPr lang="ru-RU" sz="3600" dirty="0">
                <a:ln w="11430"/>
                <a:solidFill>
                  <a:schemeClr val="tx1"/>
                </a:solidFill>
                <a:latin typeface="+mj-lt"/>
              </a:rPr>
              <a:t>ТЗ на создание системы ЗИ  - Требования к средствам защиты информации  в ИС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6551" y="1314450"/>
          <a:ext cx="11518901" cy="4634549"/>
        </p:xfrm>
        <a:graphic>
          <a:graphicData uri="http://schemas.openxmlformats.org/drawingml/2006/table">
            <a:tbl>
              <a:tblPr/>
              <a:tblGrid>
                <a:gridCol w="2878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8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СЗИ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ИС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к СЗИ, исходя из класс защищенности ИС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вычислительной техники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9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Системы обнаружения вторжений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9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антивирусной защиты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9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Межсетевые экраны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26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60648"/>
            <a:ext cx="722947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5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32" y="1"/>
            <a:ext cx="12210031" cy="1052736"/>
          </a:xfrm>
        </p:spPr>
        <p:txBody>
          <a:bodyPr/>
          <a:lstStyle/>
          <a:p>
            <a:r>
              <a:rPr lang="ru-RU" dirty="0" smtClean="0"/>
              <a:t>Примеры нарушения ИБ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700808"/>
            <a:ext cx="11377264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Персональные данные, диагнозы, информация о проведенных операциях — все это ценится выше и продается дороже, чем номера кредитных карт и счетов. </a:t>
            </a:r>
            <a:r>
              <a:rPr lang="ru-RU" sz="1800" dirty="0" smtClean="0"/>
              <a:t>Только </a:t>
            </a:r>
            <a:r>
              <a:rPr lang="ru-RU" sz="1800" dirty="0"/>
              <a:t>пара примеров:</a:t>
            </a:r>
          </a:p>
          <a:p>
            <a:pPr algn="just"/>
            <a:r>
              <a:rPr lang="ru-RU" sz="1800" dirty="0"/>
              <a:t>Сентябрь 2019 года — в открытом доступе оказались снимки КТ и МРТ 24 млн человек, которые хранились в 590 онлайн-архивах. Утечка произошла через старые серверы, вместе со снимками в открытом доступе лежали подробные личные данные — имена и фамилии, номера социального страхования, назначения врачей.</a:t>
            </a:r>
          </a:p>
          <a:p>
            <a:pPr algn="just"/>
            <a:r>
              <a:rPr lang="ru-RU" sz="1800" dirty="0"/>
              <a:t>Август 2019 года — стало известно о похищении 6,8 млн данных о пациентах и врачах из крупной индийской организации здравоохранения. Хакеры продают украденные сведения на черных рынках, уже было обнаружено несколько баз данных стоимостью больше 2000 </a:t>
            </a:r>
            <a:r>
              <a:rPr lang="ru-RU" sz="1800" dirty="0" smtClean="0"/>
              <a:t>$.</a:t>
            </a:r>
            <a:endParaRPr lang="en-US" sz="1800" dirty="0" smtClean="0"/>
          </a:p>
          <a:p>
            <a:pPr algn="just"/>
            <a:r>
              <a:rPr lang="ru-RU" sz="1800" dirty="0"/>
              <a:t>Госпиталь атакован вирусом-вымогателем. 25 августа 2022 года медицинский центр </a:t>
            </a:r>
            <a:r>
              <a:rPr lang="ru-RU" sz="1800" dirty="0" err="1"/>
              <a:t>Centre</a:t>
            </a:r>
            <a:r>
              <a:rPr lang="ru-RU" sz="1800" dirty="0"/>
              <a:t> </a:t>
            </a:r>
            <a:r>
              <a:rPr lang="ru-RU" sz="1800" dirty="0" err="1"/>
              <a:t>Hospitalier</a:t>
            </a:r>
            <a:r>
              <a:rPr lang="ru-RU" sz="1800" dirty="0"/>
              <a:t> </a:t>
            </a:r>
            <a:r>
              <a:rPr lang="ru-RU" sz="1800" dirty="0" err="1"/>
              <a:t>Sud</a:t>
            </a:r>
            <a:r>
              <a:rPr lang="ru-RU" sz="1800" dirty="0"/>
              <a:t> </a:t>
            </a:r>
            <a:r>
              <a:rPr lang="ru-RU" sz="1800" dirty="0" err="1"/>
              <a:t>Francilien</a:t>
            </a:r>
            <a:r>
              <a:rPr lang="ru-RU" sz="1800" dirty="0"/>
              <a:t>, расположенный в 28 км от центра Парижа, пострадал от рук хакеров - им удалось внедрить вирус-вымогатель в ИТ-системы учреждения. Центр обслуживает территорию с населением 600 тыс. человек из-за взлома медперсонал вынужден направлять пациентов в другие медицинские учреждения и откладывать плановые операции. 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89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668193"/>
              </p:ext>
            </p:extLst>
          </p:nvPr>
        </p:nvGraphicFramePr>
        <p:xfrm>
          <a:off x="695396" y="116634"/>
          <a:ext cx="11017227" cy="6265289"/>
        </p:xfrm>
        <a:graphic>
          <a:graphicData uri="http://schemas.openxmlformats.org/drawingml/2006/table">
            <a:tbl>
              <a:tblPr/>
              <a:tblGrid>
                <a:gridCol w="847479"/>
                <a:gridCol w="847479"/>
                <a:gridCol w="847479"/>
                <a:gridCol w="847479"/>
                <a:gridCol w="847479"/>
                <a:gridCol w="847479"/>
                <a:gridCol w="847479"/>
                <a:gridCol w="847479"/>
                <a:gridCol w="847479"/>
                <a:gridCol w="847479"/>
                <a:gridCol w="847479"/>
                <a:gridCol w="847479"/>
                <a:gridCol w="847479"/>
              </a:tblGrid>
              <a:tr h="40022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Средства </a:t>
                      </a:r>
                      <a:r>
                        <a:rPr lang="ru-RU" sz="900" dirty="0">
                          <a:effectLst/>
                        </a:rPr>
                        <a:t>защиты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Архитектура/унифицированный класс защиты ИС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7972">
                <a:tc>
                  <a:txBody>
                    <a:bodyPr/>
                    <a:lstStyle/>
                    <a:p>
                      <a:endParaRPr lang="ru-RU" sz="900">
                        <a:effectLst/>
                      </a:endParaRP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Инфраструктура оператора (все компоненты информационной системы и каналы связи расположены в пределах контролируемой зоны оператора и информационной системы)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Инфраструктура как услуга (часть компонентов информационной системы, а также каналы связи предоставляются поставщиком услуг в качестве сервисов и выходят за пределы контролируемой зоны оператора информационной системы)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Платформа как услуга (часть компонентов информационной системы, включая связующее программное обеспечение, а также каналы связи предоставляются поставщиком услуг в качестве сервисов и выходят за пределы контролируемой зоны оператора)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4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Программное обеспечение как услуга (компоненты информационной системы, включая программное обеспечение, предоставляются поставщиком услуг в качестве сервисов, доступ к которым осуществляется через тонкие клиенты по каналам связи, выходящим за пределы контролируемой зоны оператора информационной системы)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45">
                <a:tc>
                  <a:txBody>
                    <a:bodyPr/>
                    <a:lstStyle/>
                    <a:p>
                      <a:endParaRPr lang="ru-RU" sz="900">
                        <a:effectLst/>
                      </a:endParaRP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90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ИО.1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D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4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ИО.2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90D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4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D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ИО.3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C04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4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ИУ.1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5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ИУ.2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ИУ.3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4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4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ПУ.1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804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0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4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ПУ.2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600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0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ПУ.3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2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ПОУ.1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5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E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ПОУ.2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9085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5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ПОУ.3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E0D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505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err="1">
                          <a:effectLst/>
                        </a:rPr>
                        <a:t>СрЗИ</a:t>
                      </a:r>
                      <a:r>
                        <a:rPr lang="ru-RU" sz="900" dirty="0">
                          <a:effectLst/>
                        </a:rPr>
                        <a:t> НСД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864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СДЗ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0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78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7078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78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45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СЭП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Требуются при необходимости использования ЭП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301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СМЭ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 при сопряжении с другими ИС оператора и (или) с внешними сетями, включая сеть Интернет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505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СКЗИ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90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4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8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45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ССИБ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7078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78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45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САВЗ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003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6737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СОВ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 при сопряжении с другими ИС оператора и (или) с внешними сетями, включая сеть Интернет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145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САЗ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D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45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СРК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D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Необходимо использовать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90D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D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Не требуются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693">
                <a:tc>
                  <a:txBody>
                    <a:bodyPr/>
                    <a:lstStyle/>
                    <a:p>
                      <a:pPr algn="just"/>
                      <a:r>
                        <a:rPr lang="ru-RU" sz="900">
                          <a:effectLst/>
                        </a:rPr>
                        <a:t>СЗСВ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F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Требуются при использовании в ИС средств виртуализации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Не требуются (не применяются технологии виртуализации в инфраструктуре оператора ИС)</a:t>
                      </a:r>
                    </a:p>
                  </a:txBody>
                  <a:tcPr marL="22088" marR="22088" marT="11044" marB="11044" anchor="ctr">
                    <a:lnL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122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4773"/>
              </p:ext>
            </p:extLst>
          </p:nvPr>
        </p:nvGraphicFramePr>
        <p:xfrm>
          <a:off x="191344" y="188640"/>
          <a:ext cx="11809313" cy="6057694"/>
        </p:xfrm>
        <a:graphic>
          <a:graphicData uri="http://schemas.openxmlformats.org/drawingml/2006/table">
            <a:tbl>
              <a:tblPr/>
              <a:tblGrid>
                <a:gridCol w="1485941"/>
                <a:gridCol w="8451163"/>
                <a:gridCol w="504056"/>
                <a:gridCol w="648072"/>
                <a:gridCol w="720081"/>
              </a:tblGrid>
              <a:tr h="2472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Условное обозначение и номер меры</a:t>
                      </a:r>
                    </a:p>
                  </a:txBody>
                  <a:tcPr marL="18551" marR="18551" marT="37102" marB="37102" anchor="ctr">
                    <a:lnL w="12700" cap="flat" cmpd="sng" algn="ctr">
                      <a:solidFill>
                        <a:srgbClr val="50A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Меры защиты информации в информационных системах</a:t>
                      </a:r>
                    </a:p>
                  </a:txBody>
                  <a:tcPr marL="18551" marR="18551" marT="37102" marB="3710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Классы защищенности информационной системы</a:t>
                      </a:r>
                    </a:p>
                  </a:txBody>
                  <a:tcPr marL="18551" marR="18551" marT="37102" marB="3710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</a:p>
                  </a:txBody>
                  <a:tcPr marL="18551" marR="18551" marT="37102" marB="37102" anchor="ctr">
                    <a:lnL w="12700" cap="flat" cmpd="sng" algn="ctr">
                      <a:solidFill>
                        <a:srgbClr val="E0A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</a:p>
                  </a:txBody>
                  <a:tcPr marL="18551" marR="18551" marT="37102" marB="3710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</a:p>
                  </a:txBody>
                  <a:tcPr marL="18551" marR="18551" marT="37102" marB="3710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0000"/>
                    </a:solidFill>
                  </a:tcPr>
                </a:tc>
              </a:tr>
              <a:tr h="206707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I. Идентификация и аутентификация субъектов доступа и объектов доступа (ИАФ)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E0A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A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5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ИАФ.1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F0A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effectLst/>
                        </a:rPr>
                        <a:t>Идентификация и аутентификация пользователей, являющихся работниками оператора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A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4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ИАФ.2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10A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Идентификация и аутентификация устройств, в том числе стационарных, мобильных и портативных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8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ИАФ.3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B0A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Управление идентификаторами, в том числе создание, присвоение, уничтожение идентификаторов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8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ИАФ.4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A0A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Управление средствами аутентификации, в том числе хранение, выдача, инициализация, блокирование средств аутентификации и принятие мер в случае утраты и (или) компрометации средств аутентификации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A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8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ИАФ.5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F0A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Защита обратной связи при вводе аутентификационной информации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A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4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ИАФ.6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E0A1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Идентификация и аутентификация пользователей, не являющихся работниками оператора (внешних пользователей)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A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39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ИАФ.7</a:t>
                      </a:r>
                    </a:p>
                  </a:txBody>
                  <a:tcPr marL="18551" marR="18551" marT="25971" marB="18551">
                    <a:lnL w="12700" cap="flat" cmpd="sng" algn="ctr">
                      <a:solidFill>
                        <a:srgbClr val="00A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Идентификация и аутентификация объектов файловой системы, запускаемых и исполняемых модулей, объектов систем управления базами данных, объектов, создаваемых прикладным и специальным программным обеспечением, иных объектов доступа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18551" marR="18551" marT="25971" marB="1855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A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03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08896"/>
              </p:ext>
            </p:extLst>
          </p:nvPr>
        </p:nvGraphicFramePr>
        <p:xfrm>
          <a:off x="263352" y="27856"/>
          <a:ext cx="11665298" cy="6402337"/>
        </p:xfrm>
        <a:graphic>
          <a:graphicData uri="http://schemas.openxmlformats.org/drawingml/2006/table">
            <a:tbl>
              <a:tblPr/>
              <a:tblGrid>
                <a:gridCol w="720080"/>
                <a:gridCol w="10009112"/>
                <a:gridCol w="360040"/>
                <a:gridCol w="288032"/>
                <a:gridCol w="288034"/>
              </a:tblGrid>
              <a:tr h="10065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II. Управление доступом субъектов доступа к объектам доступа (УПД)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F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4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Управление (заведение, активация, блокирование и уничтожение) учетными записями пользователей, в том числе внешних пользователей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6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УПД.2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C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Реализация необходимых методов (дискреционный, мандатный, ролевой или иной метод), типов (чтение, запись, выполнение или иной тип) и правил разграничения доступа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6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УПД.3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6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Управление (фильтрация, маршрутизация, контроль соединений, однонаправленная передача и иные способы управления) информационными потоками между устройствами, сегментами информационной системы, а также между информационными системами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6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УПД.4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8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Разделение полномочий (ролей) пользователей, администраторов и лиц, обеспечивающих функционирование информационной системы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56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УПД.5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7004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Назначение минимально необходимых прав и привилегий пользователям, администраторам и лицам, обеспечивающим функционирование информационной системы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6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УПД.6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30B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Ограничение неуспешных попыток входа в информационную систему (доступа к информационной системе)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6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УПД.7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4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Предупреждение пользователя при его входе в информационную систему о том, что в информационной системе реализованы меры защиты информации, и о необходимости соблюдения им установленных оператором правил обработки информации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УПД.8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00C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Оповещение пользователя после успешного входа в информационную систему о его предыдущем входе в информационную систему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УПД.9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1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Ограничение числа параллельных сеансов доступа для каждой учетной записи пользователя информационной системы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6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УПД.10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20B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Блокирование сеанса доступа в информационную систему после установленного времени бездействия (неактивности) пользователя или по его запросу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B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6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УПД.11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B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Разрешение (запрет) действий пользователей, разрешенных до идентификации и аутентификации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УПД.12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3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Поддержка и сохранение атрибутов безопасности (меток безопасности), связанных с информацией в процессе ее хранения и обработки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6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УПД.13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D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Реализация защищенного удаленного доступа субъектов доступа к объектам доступа через внешние информационно-телекоммуникационные сети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B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УПД.14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5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Регламентация и контроль использования в информационной системе технологий беспроводного доступа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УПД.15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3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Регламентация и контроль использования в информационной системе мобильных технических средств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УПД.16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3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Управление взаимодействием с информационными системами сторонних организаций (внешние информационные системы)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+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65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УПД.17</a:t>
                      </a:r>
                    </a:p>
                  </a:txBody>
                  <a:tcPr marL="9623" marR="9623" marT="13473" marB="9623">
                    <a:lnL w="12700" cap="flat" cmpd="sng" algn="ctr">
                      <a:solidFill>
                        <a:srgbClr val="60B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Обеспечение доверенной загрузки средств вычислительной техники</a:t>
                      </a: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23" marR="9623" marT="13473" marB="96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9623" marR="9623" marT="13473" marB="9623"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9623" marR="9623" marT="13473" marB="9623"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618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680204"/>
              </p:ext>
            </p:extLst>
          </p:nvPr>
        </p:nvGraphicFramePr>
        <p:xfrm>
          <a:off x="191341" y="188640"/>
          <a:ext cx="11809314" cy="6643876"/>
        </p:xfrm>
        <a:graphic>
          <a:graphicData uri="http://schemas.openxmlformats.org/drawingml/2006/table">
            <a:tbl>
              <a:tblPr/>
              <a:tblGrid>
                <a:gridCol w="936107"/>
                <a:gridCol w="9505056"/>
                <a:gridCol w="504056"/>
                <a:gridCol w="360040"/>
                <a:gridCol w="504055"/>
              </a:tblGrid>
              <a:tr h="168651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III. Ограничение программной среды (ОПС)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0052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29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ОПС.1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10F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Управление запуском (обращениями) компонентов программного обеспечения, в том числе определение запускаемых компонентов, настройка параметров запуска компонентов, контроль за запуском компонентов программного обеспечения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5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29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ОПС.2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201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Управление установкой (инсталляцией) компонентов программного обеспечения, в том числе определение компонентов, подлежащих установке, настройка параметров установки компонентов, контроль за установкой компонентов программного обеспечения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ОПС.3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305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Установка (инсталляция) только разрешенного к использованию программного обеспечения и (или) его компонентов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ОПС.4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70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Управление временными файлами, в том числе запрет, разрешение, перенаправление записи, удаление временных файлов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5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651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IV. Защита машинных носителей информации (ЗНИ)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90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F9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ЗНИ.1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70E8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Учет машинных носителей информации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5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ЗНИ.2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70C5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Управление доступом к машинным носителям информации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7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ЗНИ.3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60F6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Контроль перемещения машинных носителей информации за пределы контролируемой зоны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9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38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ЗНИ.4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D0F9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Исключение возможности несанкционированного ознакомления с содержанием информации, хранящейся на машинных носителях, и (или) использования носителей информации в иных информационных системах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7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ЗНИ.5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70C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Контроль использования интерфейсов ввода (вывода) информации на машинные носители информации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C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ЗНИ.6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D01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Контроль ввода (вывода) информации на машинные носители информации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ЗНИ.7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70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Контроль подключения машинных носителей информации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8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ЗНИ.8</a:t>
                      </a:r>
                    </a:p>
                  </a:txBody>
                  <a:tcPr marL="14033" marR="14033" marT="19646" marB="14033">
                    <a:lnL w="12700" cap="flat" cmpd="sng" algn="ctr">
                      <a:solidFill>
                        <a:srgbClr val="80E7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Уничтожение (стирание) информации на машинных носителях при их передаче между пользователями, в сторонние организации для ремонта или утилизации, а также контроль уничтожения (стирания)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effectLst/>
                        </a:rPr>
                        <a:t>+</a:t>
                      </a:r>
                    </a:p>
                  </a:txBody>
                  <a:tcPr marL="14033" marR="14033" marT="19646" marB="1403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6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905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19918"/>
              </p:ext>
            </p:extLst>
          </p:nvPr>
        </p:nvGraphicFramePr>
        <p:xfrm>
          <a:off x="335360" y="16933"/>
          <a:ext cx="11593287" cy="6663572"/>
        </p:xfrm>
        <a:graphic>
          <a:graphicData uri="http://schemas.openxmlformats.org/drawingml/2006/table">
            <a:tbl>
              <a:tblPr/>
              <a:tblGrid>
                <a:gridCol w="1224135"/>
                <a:gridCol w="8496944"/>
                <a:gridCol w="576064"/>
                <a:gridCol w="648072"/>
                <a:gridCol w="648072"/>
              </a:tblGrid>
              <a:tr h="21379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V. Регистрация событий безопасности (РСБ)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401B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4C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РСБ.1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901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Определение событий безопасности, подлежащих регистрации, и сроков их хранения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РСБ.2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40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Определение состава и содержания информации о событиях безопасности, подлежащих регистрации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РСБ.3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C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Сбор, запись и хранение информации о событиях безопасности в течение установленного времени хранения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4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61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РСБ.4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704C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Реагирование на сбои при регистрации событий безопасности, в том числе аппаратные и программные ошибки, сбои в механизмах сбора информации и достижение предела или переполнения объема (емкости) памяти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РСБ.5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80C5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Мониторинг (просмотр, анализ) результатов регистрации событий безопасности и реагирование на них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РСБ.6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E0F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Генерирование временных меток и (или) синхронизация системного времени в информационной системе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РСБ.7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6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Защита информации о событиях безопасности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11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РСБ.8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704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Обеспечение возможности просмотра и анализа информации о действиях отдельных пользователей в информационной системе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9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VI. </a:t>
                      </a:r>
                      <a:r>
                        <a:rPr lang="ru-RU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Антивирусная защита (АВЗ)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C01A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7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АВЗ.1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60E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Реализация антивирусной защиты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АВЗ.2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F0ED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Обновление базы данных признаков вредоносных компьютерных программ (вирусов)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9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VII. </a:t>
                      </a:r>
                      <a:r>
                        <a:rPr lang="ru-RU" sz="14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Обнаружение вторжений (СОВ)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D0C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4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7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СОВ.1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804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Обнаружение вторжений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СОВ.2</a:t>
                      </a:r>
                    </a:p>
                  </a:txBody>
                  <a:tcPr marL="17880" marR="17880" marT="25032" marB="17880">
                    <a:lnL w="12700" cap="flat" cmpd="sng" algn="ctr">
                      <a:solidFill>
                        <a:srgbClr val="8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Обновление базы решающих правил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effectLst/>
                        </a:rPr>
                        <a:t>+</a:t>
                      </a:r>
                    </a:p>
                  </a:txBody>
                  <a:tcPr marL="17880" marR="17880" marT="25032" marB="178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70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5154"/>
              </p:ext>
            </p:extLst>
          </p:nvPr>
        </p:nvGraphicFramePr>
        <p:xfrm>
          <a:off x="119336" y="116632"/>
          <a:ext cx="11869465" cy="6621175"/>
        </p:xfrm>
        <a:graphic>
          <a:graphicData uri="http://schemas.openxmlformats.org/drawingml/2006/table">
            <a:tbl>
              <a:tblPr/>
              <a:tblGrid>
                <a:gridCol w="432048"/>
                <a:gridCol w="10225136"/>
                <a:gridCol w="360040"/>
                <a:gridCol w="360040"/>
                <a:gridCol w="492201"/>
              </a:tblGrid>
              <a:tr h="12878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IX. Обеспечение целостности информационной системы и информации (ОЦЛ)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F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5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ОЦЛ.1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F068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Контроль целостности программного обеспечения, включая программное обеспечение средств защиты информации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B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5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ОЦЛ.2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506B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Контроль целостности информации, содержащейся в базах данных информационной системы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4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ОЦЛ.3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5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Обеспечение возможности восстановления программного обеспечения, включая программное обеспечение средств защиты информации, при возникновении нештатных ситуаций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2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ОЦЛ.4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E0AF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Обнаружение и реагирование на поступление в информационную систему незапрашиваемых электронных сообщений (писем, документов) и иной информации, не относящихся к функционированию информационной системы (защита от спама)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B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6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ОЦЛ.5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E0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Контроль содержания информации, передаваемой из информационной системы (контейнерный, основанный на свойствах объекта доступа, и контентный, основанный на поиске запрещенной к передаче информации с использованием сигнатур, масок и иных методов), и исключение неправомерной передачи информации из информационной системы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6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ОЦЛ.6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4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Ограничение прав пользователей по вводу информации в информационную систему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5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ОЦЛ.7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F0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Контроль точности, полноты и правильности данных, вводимых в информационную систему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B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5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ОЦЛ.8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B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Контроль ошибочных действий пользователей по вводу и (или) передаче информации и предупреждение пользователей об ошибочных действиях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786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2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X. Обеспечение доступности информации (ОДТ)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C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A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6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ОДТ.1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006B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Использование отказоустойчивых технических средств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4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ОДТ.2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106B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Резервирование технических средств, программного обеспечения, каналов передачи информации, средств обеспечения функционирования информационной системы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AF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4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ОДТ.3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B02E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Контроль безотказного функционирования технических средств, обнаружение и локализация отказов функционирования, принятие мер по восстановлению отказавших средств и их тестирование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2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5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ОДТ.4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30C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Периодическое резервное копирование информации на резервные машинные носители информации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1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4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ОДТ.5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70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Обеспечение возможности восстановления информации с резервных машинных носителей информации (резервных копий) в течение установленного временного интервала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76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6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ОДТ.6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0017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Кластеризация информационной системы и (или) ее сегментов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5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ОДТ.7</a:t>
                      </a:r>
                    </a:p>
                  </a:txBody>
                  <a:tcPr marL="10628" marR="10628" marT="14879" marB="10628">
                    <a:lnL w="12700" cap="flat" cmpd="sng" algn="ctr">
                      <a:solidFill>
                        <a:srgbClr val="402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Контроль состояния и качества предоставления уполномоченным лицом вычислительных ресурсов (мощностей), в том числе по передаче информации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+</a:t>
                      </a:r>
                    </a:p>
                  </a:txBody>
                  <a:tcPr marL="10628" marR="10628" marT="14879" marB="106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894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42588"/>
              </p:ext>
            </p:extLst>
          </p:nvPr>
        </p:nvGraphicFramePr>
        <p:xfrm>
          <a:off x="119336" y="116632"/>
          <a:ext cx="11809310" cy="6629015"/>
        </p:xfrm>
        <a:graphic>
          <a:graphicData uri="http://schemas.openxmlformats.org/drawingml/2006/table">
            <a:tbl>
              <a:tblPr/>
              <a:tblGrid>
                <a:gridCol w="504056"/>
                <a:gridCol w="10225136"/>
                <a:gridCol w="288032"/>
                <a:gridCol w="360040"/>
                <a:gridCol w="432046"/>
              </a:tblGrid>
              <a:tr h="20821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XI. Защита среды виртуализации (ЗСВ)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805F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9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1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ЗСВ.1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401C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Идентификация и аутентификация субъектов доступа и объектов доступа в виртуальной инфраструктуре, в том числе администраторов управления средствами виртуализации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91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ЗСВ.2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D058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Управление доступом субъектов доступа к объектам доступа в виртуальной инфраструктуре, в том числе внутри виртуальных машин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15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1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ЗСВ.3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A09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Регистрация событий безопасности в виртуальной инфраструктуре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3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ЗСВ.4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E09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Управление (фильтрация, маршрутизация, контроль соединения, однонаправленная передача) потоками информации между компонентами виртуальной инфраструктуры, а также по периметру виртуальной инфраструктуры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1D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91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ЗСВ.5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901A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Доверенная загрузка серверов виртуализации, виртуальной машины (контейнера), серверов управления виртуализацией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1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1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ЗСВ.6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909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Управление перемещением виртуальных машин (контейнеров) и обрабатываемых на них данных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5F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1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ЗСВ.7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6012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Контроль целостности виртуальной инфраструктуры и ее конфигураций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1D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61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ЗСВ.8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E01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Резервное копирование данных, резервирование технических средств, программного обеспечения виртуальной инфраструктуры, а также каналов связи внутри виртуальной инфраструктуры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1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1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ЗСВ.9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509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Реализация и управление антивирусной защитой в виртуальной инфраструктуре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C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3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ЗСВ.10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D09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Разбиение виртуальной инфраструктуры на сегменты (сегментирование виртуальной инфраструктуры) для обработки информации отдельным пользователем и (или) группой пользователей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9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167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76435"/>
              </p:ext>
            </p:extLst>
          </p:nvPr>
        </p:nvGraphicFramePr>
        <p:xfrm>
          <a:off x="191345" y="188639"/>
          <a:ext cx="11881319" cy="6559297"/>
        </p:xfrm>
        <a:graphic>
          <a:graphicData uri="http://schemas.openxmlformats.org/drawingml/2006/table">
            <a:tbl>
              <a:tblPr/>
              <a:tblGrid>
                <a:gridCol w="576063"/>
                <a:gridCol w="10153128"/>
                <a:gridCol w="360040"/>
                <a:gridCol w="360040"/>
                <a:gridCol w="432048"/>
              </a:tblGrid>
              <a:tr h="20592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XI. Защита среды виртуализации (ЗСВ)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80B4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B3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3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dirty="0">
                          <a:effectLst/>
                        </a:rPr>
                        <a:t>ЗСВ.1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900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Идентификация и аутентификация субъектов доступа и объектов доступа в виртуальной инфраструктуре, в том числе администраторов управления средствами виртуализации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71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0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ЗСВ.2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608F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Управление доступом субъектов доступа к объектам доступа в виртуальной инфраструктуре, в том числе внутри виртуальных машин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B3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ЗСВ.3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2056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Регистрация событий безопасности в виртуальной инфраструктуре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27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ЗСВ.4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70B3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Управление (фильтрация, маршрутизация, контроль соединения, однонаправленная передача) потоками информации между компонентами виртуальной инфраструктуры, а также по периметру виртуальной инфраструктуры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0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ЗСВ.5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A062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Доверенная загрузка серверов виртуализации, виртуальной машины (контейнера), серверов управления виртуализацией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A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65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ЗСВ.6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50E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Управление перемещением виртуальных машин (контейнеров) и обрабатываемых на них данных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B4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ЗСВ.7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6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Контроль целостности виртуальной инфраструктуры и ее конфигураций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73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ЗСВ.8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B0B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Резервное копирование данных, резервирование технических средств, программного обеспечения виртуальной инфраструктуры, а также каналов связи внутри виртуальной инфраструктуры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 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A9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ЗСВ.9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F0B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Реализация и управление антивирусной защитой в виртуальной инфраструктуре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BC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27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ЗСВ.10</a:t>
                      </a:r>
                    </a:p>
                  </a:txBody>
                  <a:tcPr marL="16944" marR="16944" marT="23722" marB="16944">
                    <a:lnL w="12700" cap="flat" cmpd="sng" algn="ctr">
                      <a:solidFill>
                        <a:srgbClr val="0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Разбиение виртуальной инфраструктуры на сегменты (сегментирование виртуальной инфраструктуры) для обработки информации отдельным пользователем и (или) группой пользователей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16944" marR="16944" marT="23722" marB="169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009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69886"/>
              </p:ext>
            </p:extLst>
          </p:nvPr>
        </p:nvGraphicFramePr>
        <p:xfrm>
          <a:off x="119336" y="188640"/>
          <a:ext cx="11881318" cy="6386299"/>
        </p:xfrm>
        <a:graphic>
          <a:graphicData uri="http://schemas.openxmlformats.org/drawingml/2006/table">
            <a:tbl>
              <a:tblPr/>
              <a:tblGrid>
                <a:gridCol w="432048"/>
                <a:gridCol w="10297144"/>
                <a:gridCol w="72008"/>
                <a:gridCol w="360040"/>
                <a:gridCol w="360040"/>
                <a:gridCol w="360038"/>
              </a:tblGrid>
              <a:tr h="12769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XII. Защита технических средств (ЗТС)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609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98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ЗТС.1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9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Защита информации, обрабатываемой техническими средствами, от ее утечки по техническим каналам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5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ЗТС.2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105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Организация контролируемой зоны, в пределах которой постоянно размещаются стационарные технические средства, обрабатывающие информацию, и средства защиты информации, а также средства обеспечения функционирования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4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ЗТС.3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209C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Контроль и управление физическим доступом к техническим средствам, средствам защиты информации, средствам обеспечения функционирования, а также в помещения и сооружения, в которых они установлены, исключающие несанкционированный физический доступ к средствам обработки информации, средствам защиты информации и средствам обеспечения функционирования информационной системы и помещения и сооружения, в которых они установлены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1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ЗТС.4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005F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Размещение устройств вывода (отображения) информации, исключающее ее несанкционированный просмотр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0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ЗТС.5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505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Защита от внешних воздействий (воздействий окружающей среды, нестабильности электроснабжения, кондиционирования и иных внешних факторов)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D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9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1">
                          <a:effectLst/>
                          <a:latin typeface="var(--cassiopeia-font-family-headings,-apple-system,BlinkMacSystemFont,&quot;Segoe UI&quot;,Roboto,&quot;Helvetica Neue&quot;,Arial,&quot;Noto Sans&quot;,sans-serif,&quot;Apple Color Emoji&quot;,&quot;Segoe UI Emoji&quot;,&quot;Segoe UI Symbol&quot;,&quot;Noto Color Emoji&quot;)"/>
                        </a:rPr>
                        <a:t>XIII. Защита информационной системы, ее средств, систем связи и передачи данных (ЗИС)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109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8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ЗИС.1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400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Разделение в информационной системе функций по управлению (администрированию) информационной системой, управлению (администрированию) системой защиты информации, функций по обработке информации и иных функций информационной системы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ЗИС.2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409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Предотвращение задержки или прерывания выполнения процессов с высоким приоритетом со стороны процессов с низким приоритетом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9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ЗИС.3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005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Обеспечение защиты информации от раскрытия, модификации и навязывания (ввода ложной информации) при ее передаче (подготовке к передаче) по каналам связи, имеющим выход за пределы контролируемой зоны, в том числе беспроводным каналам связи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5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0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ЗИС.4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E0AA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Обеспечение доверенных канала, маршрута между администратором, пользователем и средствами защиты информации (функциями безопасности средств защиты информации)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9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ЗИС.5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0095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Запрет несанкционированной удаленной активации видеокамер, микрофонов и иных периферийных устройств, которые могут активироваться удаленно, и оповещение пользователей об активации таких устройств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0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ЗИС.6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A09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Передача и контроль целостности атрибутов безопасности (меток безопасности), связанных с информацией, при обмене информацией с иными информационными системами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5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8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ЗИС.7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101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dirty="0">
                          <a:effectLst/>
                        </a:rPr>
                        <a:t>Контроль санкционированного и исключение несанкционированного использования технологий мобильного кода, в том числе регистрация событий, связанных с использованием технологий мобильного кода, их анализ и реагирование на нарушения, связанные с использованием технологий мобильного кода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8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ЗИС.8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80A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Контроль санкционированного и исключение несанкционированного использования технологий передачи речи, в том числе регистрация событий, связанных с использованием технологий передачи речи, их анализ и реагирование на нарушения, связанные с использованием технологий передачи речи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8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ЗИС.9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605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Контроль санкционированной и исключение несанкционированной передачи видеоинформации, в том числе регистрация событий, связанных с передачей видеоинформации, их анализ и реагирование на нарушения, связанные с передачей видеоинформации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5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0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ЗИС.10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30AF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Подтверждение происхождения источника информации, получаемой в процессе определения сетевых адресов по сетевым именам или определения сетевых имен по сетевым адресам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9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58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ЗИС.11</a:t>
                      </a:r>
                    </a:p>
                  </a:txBody>
                  <a:tcPr marL="6750" marR="6750" marT="9450" marB="6750">
                    <a:lnL w="12700" cap="flat" cmpd="sng" algn="ctr">
                      <a:solidFill>
                        <a:srgbClr val="C012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Обеспечение подлинности сетевых соединений (сеансов взаимодействия), в том числе для защиты от подмены сетевых устройств и сервисов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dirty="0">
                          <a:effectLst/>
                        </a:rPr>
                        <a:t>+</a:t>
                      </a:r>
                    </a:p>
                  </a:txBody>
                  <a:tcPr marL="6750" marR="6750" marT="9450" marB="67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33938" y="110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41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75037"/>
              </p:ext>
            </p:extLst>
          </p:nvPr>
        </p:nvGraphicFramePr>
        <p:xfrm>
          <a:off x="119336" y="188639"/>
          <a:ext cx="11881319" cy="6633059"/>
        </p:xfrm>
        <a:graphic>
          <a:graphicData uri="http://schemas.openxmlformats.org/drawingml/2006/table">
            <a:tbl>
              <a:tblPr/>
              <a:tblGrid>
                <a:gridCol w="432048"/>
                <a:gridCol w="10513168"/>
                <a:gridCol w="288032"/>
                <a:gridCol w="288032"/>
                <a:gridCol w="360039"/>
              </a:tblGrid>
              <a:tr h="2150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ЗИС.12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20D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Исключение возможности отрицания пользователем факта отправки информации другому пользователю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AB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0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ЗИС.13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5079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Исключение возможности отрицания пользователем факта получения информации от другого пользователя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ЗИС.14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B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Использование устройств терминального доступа для обработки информации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AA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ЗИС.15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F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Защита архивных файлов, параметров настройки средств защиты информации и программного обеспечения и иных данных, не подлежащих изменению в процессе обработки информации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7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ЗИС.16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B0D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Выявление, анализ и блокирование в информационной системе скрытых каналов передачи информации в обход реализованных мер защиты информации или внутри разрешенных сетевых протоколов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ЗИС.17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50D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Разбиение информационной системы на сегменты (сегментирование информационной системы) и обеспечение защиты периметров сегментов информационной системы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AA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7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ЗИС.18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20D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Обеспечение загрузки и исполнения программного обеспечения с машинных носителей информации, доступных только для чтения, и контроль целостности данного программного обеспечения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ЗИС.19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7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Изоляция процессов (выполнение программ) в выделенной области памяти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0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ЗИС.20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5079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Защита беспроводных соединений, применяемых в информационной системе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9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ЗИС.21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60AB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Исключение доступа пользователя к информации, возникшей в результате действий предыдущего пользователя через реестры, оперативную память, внешние запоминающие устройства и иные общие для пользователей ресурсы информационной системы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ЗИС.22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80AB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Защита информационной системы от угроз безопасности информации, направленных на отказ в обслуживании информационной системы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7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ЗИС.23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40A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Защита периметра (физических и (или) логических границ) информационной системы при ее взаимодействии с иными информационными системами и информационно-телекоммуникационными сетями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9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ЗИС.24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70AB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Прекращение сетевых соединений по их завершении или по истечении заданного оператором временного интервала неактивности сетевого соединения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D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7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ЗИС.25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20D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Использование в информационной системе или ее сегментах различных типов общесистемного, прикладного и специального программного обеспечения (создание гетерогенной среды)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ЗИС.26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80AF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Использование прикладного и специального программного обеспечения, имеющих возможность функционирования в средах различных операционных систем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D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ЗИС.27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D01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Создание (эмуляция) ложных информационных систем или их компонентов, предназначенных для обнаружения, регистрации и анализа действий нарушителей в процессе реализации угроз безопасности информации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D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2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ЗИС.28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B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Воспроизведение ложных и (или) скрытие истинных отдельных информационных технологий и (или) структурно-функциональных характеристик информационной системы или ее сегментов, обеспечивающее навязывание нарушителю ложного представления об истинных информационных технологиях и (или) структурно-функциональных характеристиках информационной системы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ЗИС.29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50AE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Перевод информационной системы или ее устройств (компонентов) в заранее определенную конфигурацию, обеспечивающую защиту информации, в случае возникновении отказов (сбоев) в системе защиты информации информационной системы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0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ЗИС.30</a:t>
                      </a:r>
                    </a:p>
                  </a:txBody>
                  <a:tcPr marL="7637" marR="7637" marT="10692" marB="7637">
                    <a:lnL w="12700" cap="flat" cmpd="sng" algn="ctr">
                      <a:solidFill>
                        <a:srgbClr val="9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Защита мобильных технических средств, применяемых в информационной системе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dirty="0">
                          <a:effectLst/>
                        </a:rPr>
                        <a:t>+</a:t>
                      </a:r>
                    </a:p>
                  </a:txBody>
                  <a:tcPr marL="7637" marR="7637" marT="10692" marB="763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C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92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2736"/>
          </a:xfrm>
        </p:spPr>
        <p:txBody>
          <a:bodyPr/>
          <a:lstStyle/>
          <a:p>
            <a:r>
              <a:rPr lang="ru-RU" dirty="0" smtClean="0"/>
              <a:t>Новости (2022)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786830"/>
            <a:ext cx="7272808" cy="441168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Минздрав </a:t>
            </a:r>
            <a:r>
              <a:rPr lang="ru-RU" dirty="0"/>
              <a:t>РФ создает центр информационной безопасности и </a:t>
            </a:r>
            <a:r>
              <a:rPr lang="ru-RU" dirty="0" err="1"/>
              <a:t>импортозамещения</a:t>
            </a:r>
            <a:r>
              <a:rPr lang="ru-RU" dirty="0"/>
              <a:t> </a:t>
            </a:r>
            <a:r>
              <a:rPr lang="ru-RU" dirty="0" smtClean="0"/>
              <a:t>ПО. 22 </a:t>
            </a:r>
            <a:r>
              <a:rPr lang="ru-RU" dirty="0"/>
              <a:t>июня 2022 года Министерство здравоохранения РФ объявило о создании подведомственного Центра информационной безопасности и </a:t>
            </a:r>
            <a:r>
              <a:rPr lang="ru-RU" dirty="0" err="1"/>
              <a:t>импортозамещения</a:t>
            </a:r>
            <a:r>
              <a:rPr lang="ru-RU" dirty="0"/>
              <a:t> программного обеспечения на базе ФГБУ «ЦНИИОИЗ</a:t>
            </a:r>
            <a:r>
              <a:rPr lang="ru-RU" dirty="0" smtClean="0"/>
              <a:t>».</a:t>
            </a:r>
            <a:endParaRPr lang="en-US" dirty="0" smtClean="0"/>
          </a:p>
          <a:p>
            <a:pPr algn="just"/>
            <a:r>
              <a:rPr lang="ru-RU" dirty="0"/>
              <a:t>С 1 января 2025 года при обеспечении </a:t>
            </a:r>
            <a:r>
              <a:rPr lang="ru-RU" dirty="0" err="1"/>
              <a:t>кибербезопасности</a:t>
            </a:r>
            <a:r>
              <a:rPr lang="ru-RU" dirty="0"/>
              <a:t> учреждениям здравоохранения и другим объектам КИИ запрещено применять средства защиты данных, изготовленные в недружественных странах. Под запрет попадает также оборудование фирм, которые находятся под прямым или косвенным контролем недружественной страны, аффилированных с ним.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340768"/>
            <a:ext cx="36385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используемых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Интернет </a:t>
            </a:r>
            <a:r>
              <a:rPr lang="ru-RU" dirty="0" smtClean="0"/>
              <a:t>– источники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3"/>
              </a:rPr>
              <a:t>https://searchinform.ru/informatsionnaya-bezopasnost/osnovy-ib/dokumenty-po-informatsionnoj-bezopasnosti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hlinkClick r:id="rId4"/>
              </a:rPr>
              <a:t>"Концепция информационной безопасности в сфере здравоохранения" (утв. протоколом президиума Правительственной комиссии по цифровому развитию, использованию информационных технологий для улучшения качества жизни и условий ведения предпринимательской деятельности от 10.03.2022 N 7) (legalacts.ru</a:t>
            </a:r>
            <a:r>
              <a:rPr lang="ru-RU" dirty="0" smtClean="0">
                <a:hlinkClick r:id="rId4"/>
              </a:rPr>
              <a:t>)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454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28800"/>
            <a:ext cx="11377264" cy="48245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организационные </a:t>
            </a:r>
            <a:r>
              <a:rPr lang="ru-RU" dirty="0"/>
              <a:t>меры защиты информации в информационных системах в сфере здравоохранения разработаны не в полном объеме;</a:t>
            </a:r>
          </a:p>
          <a:p>
            <a:pPr algn="just"/>
            <a:r>
              <a:rPr lang="ru-RU" dirty="0" smtClean="0"/>
              <a:t>внедрение </a:t>
            </a:r>
            <a:r>
              <a:rPr lang="ru-RU" dirty="0"/>
              <a:t>и эксплуатация средств защиты информации носят несистемный, фрагментарный характер;</a:t>
            </a:r>
          </a:p>
          <a:p>
            <a:pPr algn="just"/>
            <a:r>
              <a:rPr lang="ru-RU" dirty="0" smtClean="0"/>
              <a:t>подтверждение </a:t>
            </a:r>
            <a:r>
              <a:rPr lang="ru-RU" dirty="0"/>
              <a:t>соответствия требованиям информационной безопасности получено не для всех информационных систем в сфере здравоохранения;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информационных системах в сфере здравоохранения используется </a:t>
            </a:r>
            <a:r>
              <a:rPr lang="ru-RU" dirty="0" err="1"/>
              <a:t>недоверенное</a:t>
            </a:r>
            <a:r>
              <a:rPr lang="ru-RU" dirty="0"/>
              <a:t> прикладное и системное программное обеспечение;</a:t>
            </a:r>
          </a:p>
          <a:p>
            <a:pPr algn="just"/>
            <a:r>
              <a:rPr lang="ru-RU" dirty="0" smtClean="0"/>
              <a:t>анализ </a:t>
            </a:r>
            <a:r>
              <a:rPr lang="ru-RU" dirty="0"/>
              <a:t>защищенности информационных систем в сфере здравоохранения носит нерегулярный характер;</a:t>
            </a:r>
          </a:p>
          <a:p>
            <a:pPr algn="just"/>
            <a:r>
              <a:rPr lang="ru-RU" dirty="0" smtClean="0"/>
              <a:t>укомплектованность </a:t>
            </a:r>
            <a:r>
              <a:rPr lang="ru-RU" dirty="0"/>
              <a:t>организаций в сфере здравоохранения специалистами по защите информации имеет несистемный характер и в большинстве случаев не соответствует требованиям правовых актов Российской Федерации в области защиты информации;</a:t>
            </a:r>
          </a:p>
          <a:p>
            <a:pPr algn="just"/>
            <a:r>
              <a:rPr lang="ru-RU" dirty="0" smtClean="0"/>
              <a:t>подходы </a:t>
            </a:r>
            <a:r>
              <a:rPr lang="ru-RU" dirty="0"/>
              <a:t>и способы реализации архитектуры систем защиты информации имеют разнородный характер;</a:t>
            </a:r>
          </a:p>
          <a:p>
            <a:pPr algn="just"/>
            <a:r>
              <a:rPr lang="ru-RU" dirty="0" smtClean="0"/>
              <a:t>внутренний </a:t>
            </a:r>
            <a:r>
              <a:rPr lang="ru-RU" dirty="0"/>
              <a:t>контроль и (или) аудит соответствия обработки защищаемой информации требованиям нормативных правовых актов Российской Федерации в сфере защиты информации и локальных актов оператора информационной системы осуществляются на нерегулярной и несистемной основе.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70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Проекты по </a:t>
            </a:r>
            <a:r>
              <a:rPr lang="ru-RU" dirty="0" err="1" smtClean="0"/>
              <a:t>цифров-ции</a:t>
            </a:r>
            <a:r>
              <a:rPr lang="ru-RU" dirty="0" smtClean="0"/>
              <a:t> </a:t>
            </a:r>
            <a:r>
              <a:rPr lang="ru-RU" dirty="0"/>
              <a:t>сферы здравоохранения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700808"/>
            <a:ext cx="11665296" cy="460851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использование </a:t>
            </a:r>
            <a:r>
              <a:rPr lang="ru-RU" dirty="0"/>
              <a:t>технологических решений на основе искусственного интеллекта;</a:t>
            </a:r>
          </a:p>
          <a:p>
            <a:pPr algn="just"/>
            <a:r>
              <a:rPr lang="ru-RU" dirty="0" smtClean="0"/>
              <a:t>внедрение </a:t>
            </a:r>
            <a:r>
              <a:rPr lang="ru-RU" dirty="0"/>
              <a:t>рецептов на лекарственные препараты, сформированных в форме электронных документов;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единой интегрированной электронной медицинской карты;</a:t>
            </a:r>
          </a:p>
          <a:p>
            <a:pPr algn="just"/>
            <a:r>
              <a:rPr lang="ru-RU" dirty="0" smtClean="0"/>
              <a:t>внедрение </a:t>
            </a:r>
            <a:r>
              <a:rPr lang="ru-RU" dirty="0"/>
              <a:t>электронных медицинских свидетельств о рождении и смерти;</a:t>
            </a:r>
          </a:p>
          <a:p>
            <a:pPr algn="just"/>
            <a:r>
              <a:rPr lang="ru-RU" dirty="0" smtClean="0"/>
              <a:t>разработка </a:t>
            </a:r>
            <a:r>
              <a:rPr lang="ru-RU" dirty="0"/>
              <a:t>цифрового медицинского ассистента;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ситуационного центра Минздрава России;</a:t>
            </a:r>
          </a:p>
          <a:p>
            <a:pPr algn="just"/>
            <a:r>
              <a:rPr lang="ru-RU" dirty="0" smtClean="0"/>
              <a:t>и </a:t>
            </a:r>
            <a:r>
              <a:rPr lang="ru-RU" dirty="0"/>
              <a:t>другие.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5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9058" y="1844825"/>
            <a:ext cx="7575133" cy="4536504"/>
          </a:xfrm>
          <a:prstGeom prst="round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8100" indent="-36513"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Информационная безопасность дает гарантию того, что достигаются следующие цели:</a:t>
            </a:r>
          </a:p>
          <a:p>
            <a:pPr algn="just" eaLnBrk="1" hangingPunct="1"/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конфиденциальность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информации (свойство информационных ресурсов, в том числе информации, связанное с тем, что они не станут доступными и не будут раскрыты для неуполномоченных лиц);</a:t>
            </a:r>
          </a:p>
          <a:p>
            <a:pPr algn="just" eaLnBrk="1" hangingPunct="1"/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целостность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информации и связанных с ней процессов (неизменность информации в процессе ее передачи или хранения);</a:t>
            </a:r>
          </a:p>
          <a:p>
            <a:pPr algn="just" eaLnBrk="1" hangingPunct="1"/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доступность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информации, когда она нужна (свойство информационных ресурсов, в том числе информации, определяющее возможность их получения и использования по требованию уполномоченных лиц);</a:t>
            </a:r>
          </a:p>
          <a:p>
            <a:pPr algn="just" eaLnBrk="1" hangingPunct="1"/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учет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всех процессов, связанных с информацией.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Определение </a:t>
            </a:r>
            <a:r>
              <a:rPr lang="ru-RU" dirty="0" smtClean="0"/>
              <a:t>ИБ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45" y="1857401"/>
            <a:ext cx="3765798" cy="26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052736"/>
            <a:ext cx="12192000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30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27388" y="1495375"/>
            <a:ext cx="11381020" cy="1970021"/>
          </a:xfrm>
          <a:prstGeom prst="round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  <a:buClrTx/>
              <a:buSzPct val="75000"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+mn-lt"/>
              </a:rPr>
              <a:t>Угроза безопасности компьютерной системы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 - это потенциально возможное происшествие (преднамеренное или нет), которое может оказать нежелательное воздействие на саму систему, а также на информацию, хранящуюся в ней. </a:t>
            </a:r>
          </a:p>
          <a:p>
            <a:pPr algn="just" eaLnBrk="1" hangingPunct="1">
              <a:spcBef>
                <a:spcPts val="500"/>
              </a:spcBef>
              <a:spcAft>
                <a:spcPts val="600"/>
              </a:spcAft>
              <a:buClrTx/>
              <a:buSzPct val="75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Анализ угроз проведенных агентством национальной ассоциацией информационной безопасности (</a:t>
            </a:r>
            <a:r>
              <a:rPr lang="en-US" altLang="ru-RU" sz="2000" dirty="0">
                <a:solidFill>
                  <a:srgbClr val="000000"/>
                </a:solidFill>
                <a:latin typeface="+mn-lt"/>
              </a:rPr>
              <a:t>National Com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р</a:t>
            </a:r>
            <a:r>
              <a:rPr lang="en-US" altLang="ru-RU" sz="2000" dirty="0" err="1">
                <a:solidFill>
                  <a:srgbClr val="000000"/>
                </a:solidFill>
                <a:latin typeface="+mn-lt"/>
              </a:rPr>
              <a:t>uter</a:t>
            </a:r>
            <a:r>
              <a:rPr lang="en-US" altLang="ru-RU" sz="2000" dirty="0">
                <a:solidFill>
                  <a:srgbClr val="000000"/>
                </a:solidFill>
                <a:latin typeface="+mn-lt"/>
              </a:rPr>
              <a:t> Security Association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) в США выявил следующую статистику: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616861"/>
            <a:ext cx="653369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Угроза безопасности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20136" y="3717032"/>
            <a:ext cx="458383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/>
              <a:t>Активность киберпреступников в отношении медицинских учреждений неуклонно растет. К 2022 году медицина входит в тройку лидеров по количеству разного рода кибератак, уступая только правительственным учреждениям и промышленности, вытеснив из топа банки и финансовые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11999927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14145</TotalTime>
  <Words>5722</Words>
  <Application>Microsoft Office PowerPoint</Application>
  <PresentationFormat>Произвольный</PresentationFormat>
  <Paragraphs>1042</Paragraphs>
  <Slides>50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Обеспечение информационной безопасности программных систем медицинского назначения.</vt:lpstr>
      <vt:lpstr>Цели</vt:lpstr>
      <vt:lpstr>2022 год</vt:lpstr>
      <vt:lpstr>Примеры нарушения ИБ</vt:lpstr>
      <vt:lpstr>Новости (2022)</vt:lpstr>
      <vt:lpstr>Проблемы</vt:lpstr>
      <vt:lpstr>Проекты по цифров-ции сферы здравоохранения </vt:lpstr>
      <vt:lpstr>Определение ИБ</vt:lpstr>
      <vt:lpstr>Угроза безопасности </vt:lpstr>
      <vt:lpstr>Виды угроз нарушения ИБ</vt:lpstr>
      <vt:lpstr>Презентация PowerPoint</vt:lpstr>
      <vt:lpstr>Презентация PowerPoint</vt:lpstr>
      <vt:lpstr>ЕГИСЗ</vt:lpstr>
      <vt:lpstr>Презентация PowerPoint</vt:lpstr>
      <vt:lpstr>Презентация PowerPoint</vt:lpstr>
      <vt:lpstr>Средства защиты данных</vt:lpstr>
      <vt:lpstr>Организационная защита</vt:lpstr>
      <vt:lpstr>Технические средства защиты информации</vt:lpstr>
      <vt:lpstr>Аппаратные средства защиты информации</vt:lpstr>
      <vt:lpstr>Программные средства защиты информации</vt:lpstr>
      <vt:lpstr>Программные средства защиты информации</vt:lpstr>
      <vt:lpstr>ЭЦП</vt:lpstr>
      <vt:lpstr>Многоуровневая система защиты</vt:lpstr>
      <vt:lpstr>Заполнить таблицу</vt:lpstr>
      <vt:lpstr>Виды информации ограниченного доступа</vt:lpstr>
      <vt:lpstr>Виды информации ограниченного доступа</vt:lpstr>
      <vt:lpstr>Закон № 323-ФЗ "Об основах охраны здоровья граждан в Российской Федерации"</vt:lpstr>
      <vt:lpstr>Презентация PowerPoint</vt:lpstr>
      <vt:lpstr>Нормативные правовые акты</vt:lpstr>
      <vt:lpstr>Задача</vt:lpstr>
      <vt:lpstr>Государ. информационные системы (ГИС)</vt:lpstr>
      <vt:lpstr>Характеристики ИС</vt:lpstr>
      <vt:lpstr>Уровень значимости</vt:lpstr>
      <vt:lpstr>Критерии значимости</vt:lpstr>
      <vt:lpstr>Уровень защищенности персональных данных </vt:lpstr>
      <vt:lpstr>Класс защищенности</vt:lpstr>
      <vt:lpstr>Заказчики и операторы 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Админ КК2</cp:lastModifiedBy>
  <cp:revision>495</cp:revision>
  <dcterms:created xsi:type="dcterms:W3CDTF">2012-07-30T23:42:41Z</dcterms:created>
  <dcterms:modified xsi:type="dcterms:W3CDTF">2023-11-11T04:03:39Z</dcterms:modified>
</cp:coreProperties>
</file>