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60" r:id="rId2"/>
    <p:sldId id="257" r:id="rId3"/>
    <p:sldId id="258" r:id="rId4"/>
    <p:sldId id="265" r:id="rId5"/>
    <p:sldId id="266" r:id="rId6"/>
    <p:sldId id="267" r:id="rId7"/>
    <p:sldId id="259" r:id="rId8"/>
    <p:sldId id="261" r:id="rId9"/>
    <p:sldId id="262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756A-BF71-4371-9D6D-9E4B9BB7522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8661-D853-4919-B9AE-22BCC3D0C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8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1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8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74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5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17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1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8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0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7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1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2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FF38-0FC6-456A-B4D8-9A72F76697A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50042D-4CB7-4911-87FE-DFF689BB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24" y="1340769"/>
            <a:ext cx="7772400" cy="15463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дневнику по теме: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ценообразования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5498" y="5136491"/>
            <a:ext cx="7176828" cy="112938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Кулешова Валентина Юрьевна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 Казакова Елена Николаевна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5472" y="0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3379" y="178592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10183" y="6215082"/>
            <a:ext cx="1906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4068" y="3878665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МДК. 03.01. Организация деятельности аптеки и её структурных подразделений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4715" y="3357422"/>
            <a:ext cx="3917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</p:spTree>
    <p:extLst>
      <p:ext uri="{BB962C8B-B14F-4D97-AF65-F5344CB8AC3E}">
        <p14:creationId xmlns:p14="http://schemas.microsoft.com/office/powerpoint/2010/main" val="6221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483" y="592025"/>
            <a:ext cx="8911687" cy="7875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Ценовые тактики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053" y="1764632"/>
            <a:ext cx="5492296" cy="41305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вопроса о возможности применения ценовой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линии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падающего убыточного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лидера;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межсезонных распродаж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86" y="1764632"/>
            <a:ext cx="4929473" cy="32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82299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4" y="624110"/>
            <a:ext cx="8911687" cy="78759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904" y="2112264"/>
            <a:ext cx="8911687" cy="39361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Цена-это денежное выражение стоимости товара. В условиях товарного производства и обращения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производятся и реализуются как товары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Ценообразование-процесс формирования цены на товары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система цен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042D-4CB7-4911-87FE-DFF689BB1E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649" y="624110"/>
            <a:ext cx="8631935" cy="118640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ценообразования, используемые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649" y="2133600"/>
            <a:ext cx="4434839" cy="37776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затраты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(затратное ценообразование);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Цена, ориентированная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Цена, ориентированная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88" y="2313432"/>
            <a:ext cx="5204459" cy="32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338" y="624110"/>
            <a:ext cx="8566484" cy="72342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ценообразованию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51" t="22421" r="35185" b="39919"/>
          <a:stretch/>
        </p:blipFill>
        <p:spPr>
          <a:xfrm>
            <a:off x="1844843" y="1347537"/>
            <a:ext cx="8181474" cy="52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400" y="559942"/>
            <a:ext cx="9037600" cy="77155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ценообразования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61" t="24743" r="36021" b="37584"/>
          <a:stretch/>
        </p:blipFill>
        <p:spPr>
          <a:xfrm>
            <a:off x="2403368" y="1331495"/>
            <a:ext cx="7491663" cy="52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295" y="624110"/>
            <a:ext cx="9868317" cy="73946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Внешние факторы ценообразования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29" t="29055" r="33346" b="37847"/>
          <a:stretch/>
        </p:blipFill>
        <p:spPr>
          <a:xfrm>
            <a:off x="1926264" y="1748588"/>
            <a:ext cx="9288378" cy="47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517" y="560102"/>
            <a:ext cx="8911687" cy="8663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принципы ценообразования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517" y="1876926"/>
            <a:ext cx="8911687" cy="46201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цен.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учёта в ценообразовании объективных экономических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1.Тщательный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 действующих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цен; 2.Уровни издержек; 3.Соотношение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спроса и предложения и др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рыночные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направленности цен.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определяет какие экономические и социальные задачи оно будет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517" y="2133600"/>
            <a:ext cx="8911687" cy="37776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непрерывности процесса ценообразования.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этапе продукция имеет свою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цену.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процесса ценообразования и контроля за соблюдением цен.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применения установленных законодательством правил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4517" y="560102"/>
            <a:ext cx="8911687" cy="8663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принципы ценообразования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623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959" y="608068"/>
            <a:ext cx="9545052" cy="15255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Ценовая политика представляет собой общие цели фирмы, которых она пытается достичь, формируя цены на свою продукцию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959" y="2695074"/>
            <a:ext cx="9996653" cy="32161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лидерства по показателю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«доля рынка»;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лидерства по показателю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продукции»;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«снятия сливок»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«сбора урожая»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объемов сбыта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5737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248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к дневнику по теме: Принципы ценообразования</vt:lpstr>
      <vt:lpstr>Понятия</vt:lpstr>
      <vt:lpstr>Принципы ценообразования, используемые на практике</vt:lpstr>
      <vt:lpstr>Подходы к ценообразованию</vt:lpstr>
      <vt:lpstr>Процесс ценообразования</vt:lpstr>
      <vt:lpstr> Внешние факторы ценообразования</vt:lpstr>
      <vt:lpstr>Важнейшие принципы ценообразования</vt:lpstr>
      <vt:lpstr>Важнейшие принципы ценообразования</vt:lpstr>
      <vt:lpstr>Ценовая политика представляет собой общие цели фирмы, которых она пытается достичь, формируя цены на свою продукцию</vt:lpstr>
      <vt:lpstr>Ценовые тактики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дневнику по теме: Принципы ценообразования</dc:title>
  <dc:creator>MissLoveValentine</dc:creator>
  <cp:lastModifiedBy>MissLoveValentine</cp:lastModifiedBy>
  <cp:revision>7</cp:revision>
  <dcterms:created xsi:type="dcterms:W3CDTF">2022-03-28T16:08:17Z</dcterms:created>
  <dcterms:modified xsi:type="dcterms:W3CDTF">2022-03-28T16:56:42Z</dcterms:modified>
</cp:coreProperties>
</file>