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58" r:id="rId6"/>
    <p:sldId id="265" r:id="rId7"/>
    <p:sldId id="266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Санитарный</a:t>
            </a:r>
            <a:r>
              <a:rPr lang="ru-RU" dirty="0" smtClean="0"/>
              <a:t> режим в аптеке №114 ООО «Аптеки 24»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студентка 201 группы отделения «Фармация» Рыбак Яна.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Проверила: Казакова Е.Н</a:t>
            </a:r>
          </a:p>
          <a:p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57073" y="186447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Государственное бюджетное образовательное учреждение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высшего профессионального образования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SimSun" pitchFamily="2" charset="-122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Красноярский государственный медицинский университет имени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профессора В.Ф.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Войно-Ясенецкого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SimSun" pitchFamily="2" charset="-122"/>
                <a:cs typeface="Times New Roman" pitchFamily="18" charset="0"/>
              </a:rPr>
              <a:t>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Министерства здравоохранения Российской Федерации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Фармацевтический колледж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1.Введение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Нормативные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документы, регламентирующие санитарный режим в аптечной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организации;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3.Санитарные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помещениям и оборудованию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аптеки;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4.Санитарно-гигиенические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персоналу аптеки;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1295400"/>
            <a:ext cx="5562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предъявляемые к санитарному режиму аптечной организации и личной гигиене работников аптеки, утверждены: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 2.1.3678-20 V. Санитарно-эпидемиологические требования при предоставлении услуг аптечными организациями;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№ 647 от 31 августа 2016 г. Об утверждении правил надлежащей аптечной практики лекарственных препаратов для медицинского применения.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57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Документы регламентирующие требования санитарного режима: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s://yntymak.ru/oc-content/uploads/32/14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495800"/>
            <a:ext cx="2187087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762000"/>
            <a:ext cx="6248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производственных помещений и торговых залов подвергают ежедневной уборке, шкафы для хранения лекарственных средств в помещениях хранения (материальные комнаты) убирают по мере необходимости, но не реже одного раза в неделю. Уборочный инвентарь должен быть промаркирован и использован строго по назначению. Хранение его осуществляют в специально  выделенном месте (комната, шкафы) раздельно.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Ветошь, предназначенная для уборки производственного оборудования, после дезинфекции и сушки, хранят в чистой промаркированной плотно закрытой таре (банка, кастрюля и др.).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Уборочный инвентарь для асептического блока хранят отдельно.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https://i2.wp.com/spb-ess.ru/wp-content/uploads/2020/10/224.jpg?fit=1150%2C859&amp;ssl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419600"/>
            <a:ext cx="2856391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 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0480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аптеке №114 инвентарь хранится в отдельном железном шкафу, а так же в туалете в шкафчика. Все шкафчики подписаны.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sun9-9.userapi.com/impg/8Pp2ADN0J97z6VYML9SdH_JdV2KIFHuCd-6a9A/Mb1EN8WhEGg.jpg?size=810x1080&amp;quality=96&amp;sign=75f9abab36e80ab6ee1ed8c781453ad6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3352800" cy="4470400"/>
          </a:xfrm>
          <a:prstGeom prst="rect">
            <a:avLst/>
          </a:prstGeom>
          <a:noFill/>
        </p:spPr>
      </p:pic>
      <p:pic>
        <p:nvPicPr>
          <p:cNvPr id="5" name="Picture 2" descr="https://sun9-62.userapi.com/impg/vhPlY9EUuUWRVl4V_MVi0XNTuHzKkgk8Va7qvQ/BCqFHcJYzp4.jpg?size=810x1080&amp;quality=96&amp;sign=bed058e56d06e0e62dfb659f0c4f8892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752600"/>
            <a:ext cx="3124200" cy="447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5.21. Хранение верхней одежды и обуви работников осуществляется отдельно от спецодежды.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5.22. Смена санитарной одежды должна производиться по мере загрязнения, но не реже 1 раза в неделю. В производственных аптеках в помещениях изготовления лекарственных средств раковины для мытья рук оснащаются дозаторами мыла, кожных антисептиков, одноразовыми полотенцами или электросушителями.</a:t>
            </a:r>
          </a:p>
          <a:p>
            <a:pPr algn="just"/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5.23. Стирка санитарной одежды осуществляется в прачечной (стиральной машине) самой организации, либо по договору со специализированной организацией.</a:t>
            </a:r>
          </a:p>
          <a:p>
            <a:pPr algn="just"/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5.24. Должна быть организована административно бытовая зона для приема пищи и хранения личных вещей работников.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pPr algn="just"/>
            <a:r>
              <a:rPr lang="ru-RU" dirty="0" smtClean="0"/>
              <a:t>В нашей аптеке верхняя одежда и санитарная хранятся отдельно друг от друга. Перед входом в туалет висит предупредительная надпись : «Сними халат!»</a:t>
            </a:r>
            <a:endParaRPr lang="ru-RU" dirty="0"/>
          </a:p>
        </p:txBody>
      </p:sp>
      <p:pic>
        <p:nvPicPr>
          <p:cNvPr id="22530" name="Picture 2" descr="https://pbs.twimg.com/media/D0RREl-WsAEM0gR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71800"/>
            <a:ext cx="509807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5334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данной аптеке все правила хранения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инвентаря  и санитарного режима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соблюдены. Руководство очень серьезно относится к соблюдению приказов.</a:t>
            </a:r>
            <a:endParaRPr lang="ru-RU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s://promtehnotop.com.ua/image/cache/catalog/litpoll_test/1-gospodarska-metaleva-shafa-dlya-pribiralnogo-inventaryu-456x3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19400"/>
            <a:ext cx="4343400" cy="3476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371600" y="2590800"/>
            <a:ext cx="7772400" cy="88106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398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Санитарный режим в аптеке №114 ООО «Аптеки 24»</vt:lpstr>
      <vt:lpstr>Содержание. </vt:lpstr>
      <vt:lpstr>Слайд 3</vt:lpstr>
      <vt:lpstr>Слайд 4</vt:lpstr>
      <vt:lpstr>  </vt:lpstr>
      <vt:lpstr>Слайд 6</vt:lpstr>
      <vt:lpstr>Слайд 7</vt:lpstr>
      <vt:lpstr>В данной аптеке все правила хранения инвентаря  и санитарного режима соблюдены. Руководство очень серьезно относится к соблюдению приказов.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Санитарный режим в аптеке №114 ООО «Аптеки 24»</dc:title>
  <dc:creator>Владелец</dc:creator>
  <cp:lastModifiedBy>Владелец</cp:lastModifiedBy>
  <cp:revision>6</cp:revision>
  <dcterms:created xsi:type="dcterms:W3CDTF">2021-06-29T00:51:03Z</dcterms:created>
  <dcterms:modified xsi:type="dcterms:W3CDTF">2021-06-29T02:03:13Z</dcterms:modified>
</cp:coreProperties>
</file>