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2952-D3A6-4A72-848E-CADA916C821C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2C94-3802-4A4C-B578-AEFA543B1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91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2952-D3A6-4A72-848E-CADA916C821C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2C94-3802-4A4C-B578-AEFA543B1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30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2952-D3A6-4A72-848E-CADA916C821C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2C94-3802-4A4C-B578-AEFA543B1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925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2952-D3A6-4A72-848E-CADA916C821C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2C94-3802-4A4C-B578-AEFA543B1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69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2952-D3A6-4A72-848E-CADA916C821C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2C94-3802-4A4C-B578-AEFA543B1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3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2952-D3A6-4A72-848E-CADA916C821C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2C94-3802-4A4C-B578-AEFA543B1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26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2952-D3A6-4A72-848E-CADA916C821C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2C94-3802-4A4C-B578-AEFA543B1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02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2952-D3A6-4A72-848E-CADA916C821C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2C94-3802-4A4C-B578-AEFA543B1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90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2952-D3A6-4A72-848E-CADA916C821C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2C94-3802-4A4C-B578-AEFA543B1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64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2952-D3A6-4A72-848E-CADA916C821C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2C94-3802-4A4C-B578-AEFA543B1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309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2952-D3A6-4A72-848E-CADA916C821C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2C94-3802-4A4C-B578-AEFA543B1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296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22952-D3A6-4A72-848E-CADA916C821C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52C94-3802-4A4C-B578-AEFA543B1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705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89166" y="2350272"/>
            <a:ext cx="9144000" cy="1211534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ЛФ 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86650" y="5134747"/>
            <a:ext cx="3518263" cy="1655762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студентка 3 курса группы 301-11 отделения «Фармация» </a:t>
            </a:r>
          </a:p>
          <a:p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Нугуманова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Эльмира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Дамировна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Преподаватель: Ростовцева Лидия Вениаминовна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89166" y="269966"/>
            <a:ext cx="92310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Министерства здравоохранения Российской Федерации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645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468" y="470263"/>
            <a:ext cx="11303725" cy="59218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Тх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/у=(176,12*0,1)/1000 = 0,017612</a:t>
            </a:r>
          </a:p>
          <a:p>
            <a:pPr marL="0" indent="0">
              <a:buNone/>
            </a:pP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Vор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.= 0,025/0,017612 = 1,41</a:t>
            </a:r>
          </a:p>
          <a:p>
            <a:pPr marL="0" indent="0">
              <a:buNone/>
            </a:pP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2,0 -0,5 	а=0,025</a:t>
            </a:r>
          </a:p>
          <a:p>
            <a:pPr marL="0" indent="0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0,1 -  а</a:t>
            </a:r>
          </a:p>
          <a:p>
            <a:pPr marL="0" indent="0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Х= (1,41*1*0,017612*2,0)/0,1 = 0,50</a:t>
            </a:r>
          </a:p>
          <a:p>
            <a:pPr marL="0" indent="0">
              <a:buNone/>
            </a:pP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7.1 Химический контроль</a:t>
            </a:r>
          </a:p>
          <a:p>
            <a:pPr marL="0" indent="0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для 0,5+/-6%</a:t>
            </a:r>
          </a:p>
          <a:p>
            <a:pPr marL="0" indent="0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0,5-100%          Х=0,03</a:t>
            </a:r>
          </a:p>
          <a:p>
            <a:pPr marL="0" indent="0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Х-6%                [0,47-0,53]</a:t>
            </a:r>
          </a:p>
          <a:p>
            <a:pPr marL="0" indent="0">
              <a:buNone/>
            </a:pP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16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7240" y="510630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6.2 Метод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йодометрии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основан на восстановительных свойствах аскорбиновой кислоты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титрант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стандартный раствор йода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 - крахмал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титрование ведут до синего окрашивание, без индикатора до слабого соломенно- желтого окрашивания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Навеску 0,1 порошка растворить в 5 мл горячей воды и охладить, затем добавить 5 капель раствора крахмала и оттитровать раствором I2  0,1 М до появления синего окрашивания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503" y="4310743"/>
            <a:ext cx="8366840" cy="228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919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9269" y="896983"/>
            <a:ext cx="10674531" cy="52799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/у=0,0088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Vор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.= 0,025/0,0088 = 2,84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2,0 -0,5 	а=0,025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0,1 -  а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Х= (2,84*1*0,0088*2,0)/0,1 = 0,50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7.2 Химический контроль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для 0,5+/-6%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0,5-100%          Х=0,03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Х-6%                [0,47-0,53]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179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7240" y="1381488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Контроль при отпуске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Оформляется основной этикеткой с зеленой сигнальной полосой «Внутреннее» и дополнительными «Хранить в недоступном для детей месте», «Хранить в прохладном и  защищенном от света месте»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068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2702" y="2583270"/>
            <a:ext cx="10515600" cy="16142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614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№1  от 08.11.22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160" y="1895292"/>
            <a:ext cx="10221686" cy="471451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Dexrtosi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1.5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Ascorbinici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0.5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M.f.pulv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D.t.d.№10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1 порошку 2 раза в сутки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277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3034" y="1193073"/>
            <a:ext cx="4291149" cy="472263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2.Письменный контроль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Dexrtosi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1,5*10=15,0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Ascorbinici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0,5*10=5,0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общ)=15,0+5,0=20,0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P1=2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/10=2,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13714" y="1193073"/>
            <a:ext cx="4911634" cy="448491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ППК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№6         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08.11.22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Dexrtosi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Ac.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Ascorbinici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5,0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M(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общ)=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20,0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P1=2,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№10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Ан. №77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Приготовил: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Проверил: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Расфасовал:</a:t>
            </a:r>
          </a:p>
        </p:txBody>
      </p:sp>
    </p:spTree>
    <p:extLst>
      <p:ext uri="{BB962C8B-B14F-4D97-AF65-F5344CB8AC3E}">
        <p14:creationId xmlns:p14="http://schemas.microsoft.com/office/powerpoint/2010/main" val="2256268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8023" y="1815970"/>
            <a:ext cx="6244045" cy="4460032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55617" y="87639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Органолептический контроль: Белый мелкокристаллический порошок без запаха, однородно смешан.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Физический контроль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для 2,0 +/- 3%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2,0-100%            2,0+/-0,06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Х-3%                   [1,94-2,06]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Х=0,06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566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1853" y="667385"/>
            <a:ext cx="10842170" cy="467967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5.Реакция подлинности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5.1 Реакции на кислоту аскорбиновую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Приблизительно 0,05 порошка растворить в 0,5 мл горячей воде и прибавить 2-3 капли раствора натрия гидрокарбоната и по каплям раствор железа (II) появляется фиолетовое окрашивание 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754" y="3074126"/>
            <a:ext cx="8304864" cy="305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45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5617" y="817102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Приблизительно 0,05 порошка растворить 0,5 мл горячей воды и прибавить 3-4 капли раствора </a:t>
            </a:r>
            <a:r>
              <a:rPr lang="en-US" sz="2400" spc="-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AgNO</a:t>
            </a:r>
            <a:r>
              <a:rPr lang="ru-RU" sz="2400" spc="-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действии на аскорбиновую кислоту раствором </a:t>
            </a:r>
            <a:r>
              <a:rPr lang="ru-RU" sz="2400" spc="-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нитрата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серебра </a:t>
            </a:r>
            <a:r>
              <a:rPr lang="ru-RU" sz="2400" spc="-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азотной кислоты разведённой происходит восстановление серебра (темный осадок); сама же аскорбиновая кислота окисляется и превращается </a:t>
            </a:r>
            <a:r>
              <a:rPr lang="ru-RU" sz="2400" spc="-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кетоформу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7063" y="3147178"/>
            <a:ext cx="8593183" cy="202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47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0857" y="780596"/>
            <a:ext cx="10404566" cy="16926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С раствором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гексацианоферрата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(III) калия в присутствии разведенной хлористоводородной кислоты, с последующим добавлением раствора хлорида железа (III) – образуется берлинская лазурь - синего цвета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480" y="2542904"/>
            <a:ext cx="8619891" cy="366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875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9788" y="850265"/>
            <a:ext cx="10515600" cy="172747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5.2 Общая реакция на глюкозу и кислоту аскорбиновую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Приблизительно 0,05 порошка растворить в 0,5 мл горячей воды, + 3-4 капли реактива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Фелинга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и II нагреть. Образуется осадок  красного цвета Cu2O.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120" y="2577738"/>
            <a:ext cx="9794601" cy="322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563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58030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6.Количественное определение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6.1 Алкалиметрия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основан на кислотных свойствах кислоты аскорбиновой.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титрант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стандартный раствор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0,1 М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-индикатор – фенолфталеин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-титрование ведут до появления розового окрашивания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9693" y="4518838"/>
            <a:ext cx="5051358" cy="202797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09600" y="3283132"/>
            <a:ext cx="10128069" cy="123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Навеску 0,1  порошка растворить в 2 мл горячей воды, добавить 2 мл спирта, 1-2 к. фенолфталеина и оттитровать раствором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0,1 М до устойчивого слабо-розового окрашивания.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0516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496</Words>
  <Application>Microsoft Office PowerPoint</Application>
  <PresentationFormat>Широкоэкранный</PresentationFormat>
  <Paragraphs>80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Протокол ЛФ </vt:lpstr>
      <vt:lpstr>Протокол №1  от 08.11.22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Elmira</dc:creator>
  <cp:lastModifiedBy>Elmira</cp:lastModifiedBy>
  <cp:revision>8</cp:revision>
  <dcterms:created xsi:type="dcterms:W3CDTF">2022-11-15T17:02:32Z</dcterms:created>
  <dcterms:modified xsi:type="dcterms:W3CDTF">2022-11-22T13:38:47Z</dcterms:modified>
</cp:coreProperties>
</file>