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9FCDF-C225-422F-99BD-897E3E37582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2441F-3067-4986-B67C-FF3153BCD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47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2441F-3067-4986-B67C-FF3153BCDDA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5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19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50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77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8022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64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11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54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19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89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64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8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67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42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28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13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20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03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02DF5E-BA11-457D-B352-67D859B25A8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CF75-E2C9-4AD3-96BB-6DD84C4FA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998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6379029" cy="35028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«Отдел безрецептурного отпуска. Организация отпуска безрецептурного отдела»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 descr="https://pharmedu.ru/wp-content/uploads/2014/12/ul-gonchara-8-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2432" y="1931419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mv.gorodskoitelegraf.ru/uploads/posts/2015-02/1422895421_apteka-stavropolskiy-kray-refor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333" y="4380933"/>
            <a:ext cx="3715599" cy="24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-fm.ru/wp-content/uploads/2018/02/%D1%80%D0%B5%D1%86%D0%B5%D0%BF%D1%82%D1%83%D1%80%D0%BD%D1%8B%D0%B5-%D0%BF%D1%80%D0%B5%D0%BF%D0%B0%D1%80%D0%B0%D1%82%D1%8B-%D0%BD%D0%B0-%D0%B2%D0%B8%D1%82%D1%80%D0%B8%D0%BD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0508" y="352084"/>
            <a:ext cx="3198742" cy="186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621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Взаимоотношения провизора и посетителя аптеки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85" y="2052919"/>
            <a:ext cx="11558953" cy="160468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Специфика работы в торговом зале аптеки состоит в том, что работникам приходится постоянно общаться с большим количеством различных людей. Поэтому здесь должны работать люди, не только имеющие склонность к такому труду, но и обладающие способностью к общению. </a:t>
            </a:r>
          </a:p>
        </p:txBody>
      </p:sp>
      <p:pic>
        <p:nvPicPr>
          <p:cNvPr id="8194" name="Picture 2" descr="https://medaboutme.ru/upload/resize_cache/iblock/f19/940_540_1/shutterstock_536140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415" y="3337025"/>
            <a:ext cx="4719515" cy="315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85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138" y="2052919"/>
            <a:ext cx="11465170" cy="13233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Изучены и обобщены данные литературы по развитию процессов самолечения и безрецептурного отпуска в РФ, а также существующих </a:t>
            </a:r>
            <a:r>
              <a:rPr lang="ru-RU" dirty="0" err="1"/>
              <a:t>фармакоэкономических</a:t>
            </a:r>
            <a:r>
              <a:rPr lang="ru-RU" dirty="0"/>
              <a:t> методов исследования JIC и методик оценки показателей качества жизни.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http://41-tv.ru/wp-content/uploads/Apte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108" y="3197455"/>
            <a:ext cx="3410927" cy="34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7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988" y="2797333"/>
            <a:ext cx="9404723" cy="1400530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733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28058"/>
            <a:ext cx="10413774" cy="4920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Актуальность изучения темы данной работы обусловлена тем, что для обеспечения рационального использования лекарственных средств необходимо хорошо ориентироваться в огромном объеме постоянно меняющейся информации о лекарствах и уметь объективно оценить качество этой информации.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Объект исследования - отпуск безрецептурных лекарственных средств.</a:t>
            </a:r>
          </a:p>
          <a:p>
            <a:pPr marL="0" indent="0">
              <a:buNone/>
            </a:pPr>
            <a:r>
              <a:rPr lang="ru-RU" sz="2800" dirty="0"/>
              <a:t>Цель исследования - проанализировать ассортимент безрецептурных лекарственных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xmlns="" val="77843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Организация безрецептурного отпуска аптечных товаров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9"/>
            <a:ext cx="10130745" cy="16699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Отпуск ЛС БРО является формой лекарственного обслуживания населения, характеризующейся тем, что решение о выборе конкретного ЛС, о необходимости его приобретения и применения принимает сам потребитель (пациент).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www.sb.by/upload/medialibrary/ca9/ca9dd47f63c020dba75e70fc9f1630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0723" y="3922585"/>
            <a:ext cx="3508375" cy="23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llich-farm.biz/wp-content/uploads/2014/02/IMG_8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803" y="4196571"/>
            <a:ext cx="3135086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xn--b1adbbc5ain0byh.xn--p1ai/wp-content/uploads/2016/08/%D0%B0%D0%BF%D1%82%D0%B5%D0%BA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8932" y="3791289"/>
            <a:ext cx="3943804" cy="262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09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Требования к оформлению торгового зала аптеки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2" y="2052918"/>
            <a:ext cx="11212286" cy="14305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Рабочее место по отпуску ЛС без рецепта - должно иметь сообщение с материальными комнатами и оборудоваться шкафами, вертушками, витринами. Если в аптеки выделяется отдел безрецептурного отпуска, то это рабочее место организуется в его составе изолировано от других мест.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desna32.ru/hotel-news/kruglosutochnaya-aptek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43" y="3681704"/>
            <a:ext cx="4929145" cy="28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ervcrb.ru/wp-content/uploads/2015/03/%D0%B0%D0%BF%D1%82%D0%B5%D0%BA%D0%B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701" y="3321666"/>
            <a:ext cx="4337928" cy="325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294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Принципы </a:t>
            </a:r>
            <a:r>
              <a:rPr lang="ru-RU" b="1" dirty="0" err="1"/>
              <a:t>мерчандайзинга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52919"/>
            <a:ext cx="11088689" cy="153936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Мерчандайзинг</a:t>
            </a:r>
            <a:r>
              <a:rPr lang="ru-RU" dirty="0"/>
              <a:t> — искусство торговли. Точнее, умение показать товар лицом. Это целый комплекс технологий выкладки продуктов на полках, взаимодействия с покупателем и привлечения внимания последнего именно к вашему товару.</a:t>
            </a:r>
          </a:p>
        </p:txBody>
      </p:sp>
      <p:pic>
        <p:nvPicPr>
          <p:cNvPr id="4098" name="Picture 2" descr="http://faktynews.ru/images/36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178" y="3396343"/>
            <a:ext cx="4253294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b.by/files/content/0117/381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372" y="3791958"/>
            <a:ext cx="4292146" cy="26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057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Организация рабочих мест сотрудников аптеки, занятых безрецептурным отпуском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2481943"/>
            <a:ext cx="11713029" cy="37664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Располагается</a:t>
            </a:r>
            <a:r>
              <a:rPr lang="ru-RU" b="1" i="1" dirty="0"/>
              <a:t> </a:t>
            </a:r>
            <a:r>
              <a:rPr lang="ru-RU" dirty="0"/>
              <a:t>безрецептурный отдел на территории торгового зала и оборудуется в соответствии с утвержденными нормами технического оснащения. Особенностью оформления отдела является возможность использования прилавков с настольными витринами и напольных витрин для выкладки ЛС и других товаров аптечного ассортимента, так как реклама безрецептурных ЛП, согласно закона о рекламе, - разрешена.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danden.ru/wp-content/uploads/2018/01/apt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634" y="4365171"/>
            <a:ext cx="3618481" cy="226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645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197" y="452718"/>
            <a:ext cx="9404723" cy="1400530"/>
          </a:xfrm>
        </p:spPr>
        <p:txBody>
          <a:bodyPr/>
          <a:lstStyle/>
          <a:p>
            <a:pPr lvl="0"/>
            <a:r>
              <a:rPr lang="ru-RU" b="1" dirty="0"/>
              <a:t>Организация консультационной деятельности аптеки по отпуску ОТС-препаратов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612" y="2493520"/>
            <a:ext cx="11623052" cy="33344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Фармацевтическая помощь - это дополнительная фармацевтическая услуга, представляющая собой систему лекарственного, информационного и организационно-методического обеспечения качества фармакотерапии конкретного больного с конкретным заболеванием. </a:t>
            </a:r>
          </a:p>
        </p:txBody>
      </p:sp>
      <p:pic>
        <p:nvPicPr>
          <p:cNvPr id="4" name="Picture 4" descr="http://www.mk.ru/upload/iblock_mk/475/8e/09/0d/DETAIL_PICTURE_599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274" y="4071433"/>
            <a:ext cx="3480456" cy="26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enj.org/web/frame/?url=http://wikishopping.ru/uploads/samson-farma-in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138" y="3725591"/>
            <a:ext cx="4758872" cy="29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175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АРМ фармацевта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2052919"/>
            <a:ext cx="11230707" cy="2190836"/>
          </a:xfrm>
        </p:spPr>
        <p:txBody>
          <a:bodyPr/>
          <a:lstStyle/>
          <a:p>
            <a:r>
              <a:rPr lang="ru-RU" dirty="0"/>
              <a:t>Модуль «Аптека» автоматизирует процессы учета движения ЛС и ИМН в лечебных учрежденьях. В АРМ Провизора технолога при работе с системой входят следующие функции:</a:t>
            </a:r>
            <a:endParaRPr lang="ru-RU" sz="1600" dirty="0"/>
          </a:p>
          <a:p>
            <a:pPr lvl="1"/>
            <a:r>
              <a:rPr lang="ru-RU" dirty="0"/>
              <a:t>формирование прописей;</a:t>
            </a:r>
            <a:endParaRPr lang="ru-RU" sz="1400" dirty="0"/>
          </a:p>
          <a:p>
            <a:pPr lvl="1"/>
            <a:r>
              <a:rPr lang="ru-RU" dirty="0"/>
              <a:t>формирование документов на изготовление.</a:t>
            </a:r>
            <a:endParaRPr lang="ru-RU" sz="1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iki.is-mis.ru/download/attachments/17334625/worddavad41ceb5251c8c73e194b7314351c27c.png?version=1&amp;modificationDate=1471339236498&amp;api=v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83" y="3985847"/>
            <a:ext cx="6126285" cy="237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iki.is-mis.ru/download/attachments/17334625/worddav23358b6e2bb3e02d064bc460ef431781.png?version=1&amp;modificationDate=1471339236525&amp;api=v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8638" y="4387728"/>
            <a:ext cx="4864100" cy="197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357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Сервисная политика аптеки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138" y="2052918"/>
            <a:ext cx="11418277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Ценообразование – сложный процесс, которому посвящено огромное количество научных трудов и отечественных, и зарубежных экономистов.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Выгодная цена привлечет покупателей, если они не богаты; с другой стороны, низкие цены могут заставить потребителя сомневаться в происхождении лекарственных средств, их качестве и аптеке в целом. </a:t>
            </a:r>
          </a:p>
        </p:txBody>
      </p:sp>
      <p:pic>
        <p:nvPicPr>
          <p:cNvPr id="7170" name="Picture 2" descr="http://tv6kursk.ru/news/image/image_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221" y="3994272"/>
            <a:ext cx="3877164" cy="25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vistanews.ru/uploads/posts/2016-02/1454657766_snim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689" y="3994272"/>
            <a:ext cx="409569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293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397</Words>
  <Application>Microsoft Office PowerPoint</Application>
  <PresentationFormat>Произвольный</PresentationFormat>
  <Paragraphs>28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Тема «Отдел безрецептурного отпуска. Организация отпуска безрецептурного отдела»  </vt:lpstr>
      <vt:lpstr>Введение </vt:lpstr>
      <vt:lpstr>Организация безрецептурного отпуска аптечных товаров </vt:lpstr>
      <vt:lpstr>Требования к оформлению торгового зала аптеки</vt:lpstr>
      <vt:lpstr>Принципы мерчандайзинга</vt:lpstr>
      <vt:lpstr>Организация рабочих мест сотрудников аптеки, занятых безрецептурным отпуском</vt:lpstr>
      <vt:lpstr>Организация консультационной деятельности аптеки по отпуску ОТС-препаратов</vt:lpstr>
      <vt:lpstr>АРМ фармацевта</vt:lpstr>
      <vt:lpstr>Сервисная политика аптеки</vt:lpstr>
      <vt:lpstr>Взаимоотношения провизора и посетителя аптеки</vt:lpstr>
      <vt:lpstr>Заключение 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«Организация безрецептурного отпуска аптечных товаров. Требования к оформлению торгового зала аптеки. Принципы мерчандайзинга. Организация рабочих мест сотрудников аптеки, занятых безрецептурным отпуском. Организация консультационной деятельности аптеки по отпуску ОТС-препаратов. АРМ фармацевта. Сервисная политика аптеки. Взаимоотношения провизора и посетителя аптеки»  </dc:title>
  <dc:creator>Нтаташа</dc:creator>
  <cp:lastModifiedBy>Пользователь Windows</cp:lastModifiedBy>
  <cp:revision>3</cp:revision>
  <dcterms:created xsi:type="dcterms:W3CDTF">2018-03-27T10:23:34Z</dcterms:created>
  <dcterms:modified xsi:type="dcterms:W3CDTF">2020-07-02T14:57:16Z</dcterms:modified>
</cp:coreProperties>
</file>