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04" y="260648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Государственное бюджетное образовательное учреждение</a:t>
            </a:r>
            <a:br>
              <a:rPr lang="ru-RU" sz="2400" dirty="0"/>
            </a:br>
            <a:r>
              <a:rPr lang="ru-RU" sz="2400" dirty="0"/>
              <a:t>высшего профессионального образования</a:t>
            </a:r>
            <a:br>
              <a:rPr lang="ru-RU" sz="2400" dirty="0"/>
            </a:br>
            <a:r>
              <a:rPr lang="ru-RU" sz="2400" dirty="0"/>
              <a:t>«Красноярский государственный медицинский университет</a:t>
            </a:r>
            <a:br>
              <a:rPr lang="ru-RU" sz="2400" dirty="0"/>
            </a:br>
            <a:r>
              <a:rPr lang="ru-RU" sz="2400" dirty="0"/>
              <a:t>имени профессора В.Ф. </a:t>
            </a:r>
            <a:r>
              <a:rPr lang="ru-RU" sz="2400" dirty="0" err="1"/>
              <a:t>Войно-Ясенецкого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Министерства здравоохранения Российской Федерации»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Кафедра биологии с экологией и курсом фармакогнозии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6400800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«Синдром </a:t>
            </a:r>
            <a:r>
              <a:rPr lang="ru-RU" dirty="0" err="1" smtClean="0">
                <a:solidFill>
                  <a:schemeClr val="tx1"/>
                </a:solidFill>
              </a:rPr>
              <a:t>Ангельмана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  <a:endParaRPr lang="ru-RU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http://dentalinnovations.ru/img/contents/566/eae711728b4f6610c371ff76c9205d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36" y="908720"/>
            <a:ext cx="163936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3012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студентка</a:t>
            </a:r>
            <a:endParaRPr lang="ru-RU" dirty="0"/>
          </a:p>
          <a:p>
            <a:r>
              <a:rPr lang="ru-RU" dirty="0"/>
              <a:t>Группы 101МК</a:t>
            </a:r>
          </a:p>
          <a:p>
            <a:r>
              <a:rPr lang="ru-RU" dirty="0"/>
              <a:t>Кураева </a:t>
            </a:r>
            <a:r>
              <a:rPr lang="ru-RU" dirty="0" smtClean="0"/>
              <a:t>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08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Внешние особенности.</a:t>
            </a:r>
          </a:p>
          <a:p>
            <a:r>
              <a:rPr lang="ru-RU" dirty="0" smtClean="0"/>
              <a:t>Причины заболевания</a:t>
            </a:r>
          </a:p>
          <a:p>
            <a:r>
              <a:rPr lang="ru-RU" dirty="0" smtClean="0"/>
              <a:t>Поведение .</a:t>
            </a:r>
          </a:p>
          <a:p>
            <a:r>
              <a:rPr lang="ru-RU" dirty="0" smtClean="0"/>
              <a:t>Лечение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72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СТЯ\Desktop\Angelman-Syndrom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2" y="-26243"/>
            <a:ext cx="4190487" cy="41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Я\Desktop\angelm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1365"/>
            <a:ext cx="4499992" cy="69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СТЯ\Desktop\angelman-syndrome_342x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01" y="4094286"/>
            <a:ext cx="4717809" cy="27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3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нормальных материнских копий генов в определенной области 15 хромосомы.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одноотцовская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дисомия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гена в этой области.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9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image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2625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Люди с синдромом </a:t>
            </a:r>
            <a:r>
              <a:rPr lang="ru-RU" dirty="0" err="1"/>
              <a:t>Ангельмана</a:t>
            </a:r>
            <a:r>
              <a:rPr lang="ru-RU" dirty="0"/>
              <a:t>: изменения в состоянии и прогнозы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8"/>
            <a:ext cx="4644008" cy="5080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СТЯ\Desktop\vnimanie-k-cheloveku-s-sindromom-angel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204298" cy="325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СТЯ\Desktop\angelman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2738"/>
            <a:ext cx="4704498" cy="31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4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СТЯ\Desktop\Medical-Problems-Associated-with-Down-Synd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" y="332656"/>
            <a:ext cx="9091928" cy="60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97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 Министерства здравоохранения Российской Федерации»   Кафедра биологии с экологией и курсом фармакогнозии </vt:lpstr>
      <vt:lpstr>План.</vt:lpstr>
      <vt:lpstr>Презентация PowerPoint</vt:lpstr>
      <vt:lpstr>Причины .</vt:lpstr>
      <vt:lpstr>Презентация PowerPoint</vt:lpstr>
      <vt:lpstr>Люди с синдромом Ангельмана: изменения в состоянии и прогнозы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иар</dc:title>
  <dc:creator>НАСТЯ</dc:creator>
  <cp:lastModifiedBy>НАСТЯ</cp:lastModifiedBy>
  <cp:revision>5</cp:revision>
  <dcterms:created xsi:type="dcterms:W3CDTF">2016-11-13T04:21:54Z</dcterms:created>
  <dcterms:modified xsi:type="dcterms:W3CDTF">2016-11-13T05:37:42Z</dcterms:modified>
</cp:coreProperties>
</file>