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«Красноярский государственный медицинский университет имени профессора В.Ф.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Министерства здравоохранения Российской Федерации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3608" y="270892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Отчёт по производственной практике МДК 03.01 Организация деятельности аптеки и ее структурных подразделений 2 курс 3 семестр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869160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Шорникова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Проверила: Казакова Е.Н.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7904" y="63464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Красноярск 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02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Санузел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18264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545266"/>
            <a:ext cx="2016224" cy="41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4952"/>
            <a:ext cx="1728192" cy="35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14" y="2184082"/>
            <a:ext cx="2396606" cy="226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7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674034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94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Информационный стенд для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посетителей.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69337"/>
            <a:ext cx="2306320" cy="471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31829"/>
            <a:ext cx="214743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7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уборочного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инвентаря.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4037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21784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32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Промаркированный уборочный инвентарь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4282"/>
            <a:ext cx="273630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14867"/>
            <a:ext cx="2232248" cy="44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17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2831"/>
            <a:ext cx="2182813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9" y="2219463"/>
            <a:ext cx="2017713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2" y="2806350"/>
            <a:ext cx="173196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47" y="2306514"/>
            <a:ext cx="239553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95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279331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97416"/>
            <a:ext cx="2376264" cy="391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937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2. Санитарный режим в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Зона хранения верхней и санитарной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08441"/>
            <a:ext cx="2305050" cy="4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52" y="2108441"/>
            <a:ext cx="2376264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46" y="2533611"/>
            <a:ext cx="199008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196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Материальная комната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42497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268537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18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наружных лекарственных препаратов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16148"/>
            <a:ext cx="2160239" cy="441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8015"/>
            <a:ext cx="1728192" cy="35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40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Вывеска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аптеки.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8924"/>
            <a:ext cx="255489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458924"/>
            <a:ext cx="6213590" cy="303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24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внутренних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лекарственных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препаратов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86691"/>
            <a:ext cx="2088232" cy="42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782392" cy="282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31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лекарственных препаратов для инъекций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45" y="2276872"/>
            <a:ext cx="2160240" cy="441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85609"/>
            <a:ext cx="2448272" cy="412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54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перевязочного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76872"/>
            <a:ext cx="2808312" cy="422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55110"/>
            <a:ext cx="1872208" cy="40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0" y="2746301"/>
            <a:ext cx="1728192" cy="375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047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резиновых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изделий.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2232492" cy="445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31473"/>
            <a:ext cx="2376263" cy="453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2" y="2170584"/>
            <a:ext cx="2132215" cy="463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97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 для хранения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продукции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29" y="2708920"/>
            <a:ext cx="1872208" cy="40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81" y="2708920"/>
            <a:ext cx="2304256" cy="386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656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Шкафы для хранения лекарственного растительного сырья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11" y="2204864"/>
            <a:ext cx="2011705" cy="43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98313"/>
            <a:ext cx="2805113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526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Холодильник (снаружи и внутри)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088232" cy="453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92318"/>
            <a:ext cx="1944216" cy="42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249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88" y="3651501"/>
            <a:ext cx="5048588" cy="278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62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Карантинная зона хранения лекарственных препаратов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663521" cy="352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957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4. Организация хранения товаров аптечного ассортимента.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 для сбора медицинских отходов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2563"/>
            <a:ext cx="2016224" cy="438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29721"/>
            <a:ext cx="2160239" cy="441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81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Торговый зал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3"/>
            <a:ext cx="453040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48245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5698"/>
            <a:ext cx="2125559" cy="460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0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348880"/>
            <a:ext cx="8229600" cy="1828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91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Торговый зал.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02542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47" y="2340725"/>
            <a:ext cx="1944216" cy="421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37" y="1882032"/>
            <a:ext cx="2145210" cy="46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49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Зона приемки товара.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48578"/>
            <a:ext cx="1944216" cy="422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40985"/>
            <a:ext cx="195508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9" y="2114478"/>
            <a:ext cx="2071517" cy="45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41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Материальная комната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348880"/>
            <a:ext cx="424847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83" y="1524350"/>
            <a:ext cx="2263578" cy="491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58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Административно-бытовая зона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8313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0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Комната приёма пищи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30" y="1412776"/>
            <a:ext cx="2422470" cy="458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8" y="2420887"/>
            <a:ext cx="6583589" cy="3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17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Тема 1. Знакомство со структурой аптечной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Гардеробная</a:t>
            </a: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299455" cy="47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22530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28810"/>
            <a:ext cx="2520280" cy="515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5812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423</Words>
  <Application>Microsoft Office PowerPoint</Application>
  <PresentationFormat>Экран (4:3)</PresentationFormat>
  <Paragraphs>63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Федеральное государственное бюджетное образовательное учреждение высшего образования  «Красноярский государственный медицинский университет имени профессора В.Ф. Войно-Ясенецкого»  Министерства здравоохранения Российской Федерации  Фармацевтический колледж 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1. Знакомство со структурой аптечной организации.</vt:lpstr>
      <vt:lpstr>Тема 2. Санитарный режим в аптечной организации. </vt:lpstr>
      <vt:lpstr>Тема 2. Санитарный режим в аптечной организации. </vt:lpstr>
      <vt:lpstr>Тема 2. Санитарный режим в аптечной организации. </vt:lpstr>
      <vt:lpstr>Тема 2. Санитарный режим в аптечной организации.</vt:lpstr>
      <vt:lpstr>Тема 2. Санитарный режим в аптечной организации.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Тема 4. Организация хранения товаров аптечного ассортимента.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 «Красноярский государственный медицинский университет имени профессора В.Ф. Войно-Ясенецкого»  Министерства здравоохранения Российской Федерации  Фармацевтический колледж </dc:title>
  <dc:creator>User</dc:creator>
  <cp:lastModifiedBy>User</cp:lastModifiedBy>
  <cp:revision>36</cp:revision>
  <dcterms:created xsi:type="dcterms:W3CDTF">2022-12-14T09:48:37Z</dcterms:created>
  <dcterms:modified xsi:type="dcterms:W3CDTF">2022-12-22T07:02:07Z</dcterms:modified>
</cp:coreProperties>
</file>