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2FBF0E-13AD-4005-828A-4BA6A8969351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9B75C4-E03C-4CD5-A98A-E921E6C49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Jd9JB3yd3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708920"/>
            <a:ext cx="4499992" cy="36349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980728"/>
            <a:ext cx="4392488" cy="129614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Команда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Растишки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8864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ФГБОУ ВО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КрасГМУ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имени профессора В. Ф.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Войно-Ясенецкого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Министерства здравоохранения Российской Федерации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624736" cy="158417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Врачебный контроль 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в спортивной медицине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 descr="http://is2.mzstatic.com/image/thumb/Purple62/v4/ad/8d/12/ad8d12ab-03e0-25e6-3e1f-ad241dac685d/source/512x512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1199"/>
            <a:ext cx="4876800" cy="4876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Актуальность: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Врачебный контроль - это основной раздел спортивной медицины, представляющий собой постоянное врачебное наблюдение за спортсменами и лицами, занимающимися физической культурой.</a:t>
            </a:r>
          </a:p>
          <a:p>
            <a:r>
              <a:rPr lang="ru-RU" dirty="0" smtClean="0"/>
              <a:t>В содержание врачебного контроля входит оценка состояния здоровья, физического развития и функционального состояния.</a:t>
            </a:r>
          </a:p>
          <a:p>
            <a:r>
              <a:rPr lang="ru-RU" dirty="0" smtClean="0"/>
              <a:t>Недооценка возрастных и индивидуальных </a:t>
            </a:r>
            <a:r>
              <a:rPr lang="ru-RU" dirty="0" err="1" smtClean="0"/>
              <a:t>морфо-функциональных</a:t>
            </a:r>
            <a:r>
              <a:rPr lang="ru-RU" dirty="0" smtClean="0"/>
              <a:t> особенностей юных спортсменов нередко является причиной прекращения роста спортивных результатов, возникновения </a:t>
            </a:r>
            <a:r>
              <a:rPr lang="ru-RU" dirty="0" err="1" smtClean="0"/>
              <a:t>предпатологических</a:t>
            </a:r>
            <a:r>
              <a:rPr lang="ru-RU" dirty="0" smtClean="0"/>
              <a:t> и патологических состояний, а иногда приводит и к </a:t>
            </a:r>
            <a:r>
              <a:rPr lang="ru-RU" dirty="0" err="1" smtClean="0"/>
              <a:t>инвалидизации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Цель: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Ознакомить родителей и детей с различными видами оценки физического развития и функционального состояния организма, которые можно провести самостоятельно без специальной аппаратуры. </a:t>
            </a:r>
          </a:p>
          <a:p>
            <a:r>
              <a:rPr lang="ru-RU" dirty="0" smtClean="0"/>
              <a:t>Определить основные </a:t>
            </a:r>
            <a:r>
              <a:rPr lang="ru-RU" dirty="0" err="1" smtClean="0"/>
              <a:t>морфо-функциональные</a:t>
            </a:r>
            <a:r>
              <a:rPr lang="ru-RU" dirty="0" smtClean="0"/>
              <a:t> показатели, чтобы корректировать нагрузку при занятиях физической культурой и спортом.</a:t>
            </a:r>
          </a:p>
          <a:p>
            <a:r>
              <a:rPr lang="ru-RU" dirty="0" smtClean="0"/>
              <a:t>Дать рекомендации по улучшению показателей, если это будет необходимо.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Задачи: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Изучить тему врачебного контроля в спортивной медицине.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Рассмотреть различные методы оценки </a:t>
            </a:r>
            <a:r>
              <a:rPr lang="ru-RU" dirty="0" err="1" smtClean="0"/>
              <a:t>морофо-функционального</a:t>
            </a:r>
            <a:r>
              <a:rPr lang="ru-RU" dirty="0" smtClean="0"/>
              <a:t> состояния организма.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Провести мастер-класс «Оценка физического развития и функционального состояния».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Дать рекомендации в виде раздаточного материала.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Wingdings" pitchFamily="2" charset="2"/>
              <a:buChar char="q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Наша локация: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Будет </a:t>
            </a:r>
            <a:r>
              <a:rPr lang="ru-RU" dirty="0" smtClean="0"/>
              <a:t>находится в кабинете 523!</a:t>
            </a:r>
            <a:endParaRPr lang="ru-RU" dirty="0" smtClean="0"/>
          </a:p>
          <a:p>
            <a:endParaRPr lang="ru-RU" dirty="0" smtClean="0"/>
          </a:p>
          <a:p>
            <a:pPr marL="457200" indent="-457200">
              <a:buFont typeface="Wingdings" pitchFamily="2" charset="2"/>
              <a:buChar char="q"/>
            </a:pPr>
            <a:r>
              <a:rPr lang="ru-RU" dirty="0" smtClean="0"/>
              <a:t>Секция №1 «Правильная осанка»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dirty="0" smtClean="0"/>
              <a:t>Секция №2 «Методы исследования физического развития»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dirty="0" smtClean="0"/>
              <a:t>Секция №3 «Функциональные пробы внешнего дыхания и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26369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Ждем вас на нашей локации!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Вас ждет много интересного!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2" name="Picture 4" descr="https://www.dobrenok.com/data/post/2014/09/2dfda90e6b99b536ac7bad9e0751c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6048672" cy="4149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214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Команда Растишки</vt:lpstr>
      <vt:lpstr>Врачебный контроль  в спортивной медицине</vt:lpstr>
      <vt:lpstr>Актуальность:</vt:lpstr>
      <vt:lpstr>Цель:</vt:lpstr>
      <vt:lpstr>Задачи:</vt:lpstr>
      <vt:lpstr>Наша локация:</vt:lpstr>
      <vt:lpstr>Спасибо за внимание! Ждем вас на нашей локации!  Вас ждет много интересного!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 Растишки</dc:title>
  <dc:creator>денис</dc:creator>
  <cp:lastModifiedBy>денис</cp:lastModifiedBy>
  <cp:revision>14</cp:revision>
  <dcterms:created xsi:type="dcterms:W3CDTF">2018-12-06T10:40:38Z</dcterms:created>
  <dcterms:modified xsi:type="dcterms:W3CDTF">2019-01-15T16:58:10Z</dcterms:modified>
</cp:coreProperties>
</file>