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3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1143000" y="685800"/>
            <a:ext cx="4572000" cy="3429000"/>
          </a:xfrm>
          <a:prstGeom prst="rect">
            <a:avLst/>
          </a:prstGeom>
        </p:spPr>
        <p:txBody>
          <a:bodyPr/>
          <a:lstStyle/>
          <a:p>
            <a:endParaRPr/>
          </a:p>
        </p:txBody>
      </p:sp>
      <p:sp>
        <p:nvSpPr>
          <p:cNvPr id="216" name="Shape 21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2751391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1071546"/>
            <a:ext cx="7772400" cy="1470026"/>
          </a:xfrm>
          <a:prstGeom prst="rect">
            <a:avLst/>
          </a:prstGeom>
        </p:spPr>
        <p:txBody>
          <a:bodyPr/>
          <a:lstStyle/>
          <a:p>
            <a:r>
              <a:t>Title Text</a:t>
            </a:r>
          </a:p>
        </p:txBody>
      </p:sp>
      <p:sp>
        <p:nvSpPr>
          <p:cNvPr id="13" name="Body Level One…"/>
          <p:cNvSpPr txBox="1">
            <a:spLocks noGrp="1"/>
          </p:cNvSpPr>
          <p:nvPr>
            <p:ph type="body" sz="quarter" idx="1"/>
          </p:nvPr>
        </p:nvSpPr>
        <p:spPr>
          <a:xfrm>
            <a:off x="1371600" y="51054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Заголовок раздела">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7" name="Прямоугольник 6"/>
          <p:cNvSpPr/>
          <p:nvPr/>
        </p:nvSpPr>
        <p:spPr>
          <a:xfrm>
            <a:off x="2282889" y="-54"/>
            <a:ext cx="6858001"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08" name="Title Text"/>
          <p:cNvSpPr txBox="1">
            <a:spLocks noGrp="1"/>
          </p:cNvSpPr>
          <p:nvPr>
            <p:ph type="title"/>
          </p:nvPr>
        </p:nvSpPr>
        <p:spPr>
          <a:xfrm>
            <a:off x="2578392" y="2600325"/>
            <a:ext cx="6400801" cy="2286000"/>
          </a:xfrm>
          <a:prstGeom prst="rect">
            <a:avLst/>
          </a:prstGeom>
        </p:spPr>
        <p:txBody>
          <a:bodyPr anchor="t"/>
          <a:lstStyle>
            <a:lvl1pPr algn="l">
              <a:lnSpc>
                <a:spcPts val="4500"/>
              </a:lnSpc>
              <a:defRPr sz="4000" b="1" cap="all">
                <a:solidFill>
                  <a:srgbClr val="572314"/>
                </a:solidFill>
                <a:effectLst>
                  <a:outerShdw blurRad="50800" dist="30000" dir="5400000" rotWithShape="0">
                    <a:srgbClr val="000000">
                      <a:alpha val="30000"/>
                    </a:srgbClr>
                  </a:outerShdw>
                </a:effectLst>
                <a:latin typeface="Gill Sans MT"/>
                <a:ea typeface="Gill Sans MT"/>
                <a:cs typeface="Gill Sans MT"/>
                <a:sym typeface="Gill Sans MT"/>
              </a:defRPr>
            </a:lvl1pPr>
          </a:lstStyle>
          <a:p>
            <a:r>
              <a:t>Title Text</a:t>
            </a:r>
          </a:p>
        </p:txBody>
      </p:sp>
      <p:sp>
        <p:nvSpPr>
          <p:cNvPr id="109" name="Body Level One…"/>
          <p:cNvSpPr txBox="1">
            <a:spLocks noGrp="1"/>
          </p:cNvSpPr>
          <p:nvPr>
            <p:ph type="body" sz="quarter" idx="1"/>
          </p:nvPr>
        </p:nvSpPr>
        <p:spPr>
          <a:xfrm>
            <a:off x="2578392" y="1066800"/>
            <a:ext cx="6400801" cy="1509713"/>
          </a:xfrm>
          <a:prstGeom prst="rect">
            <a:avLst/>
          </a:prstGeom>
        </p:spPr>
        <p:txBody>
          <a:bodyPr anchor="b"/>
          <a:lstStyle>
            <a:lvl1pPr marL="0" indent="18288">
              <a:lnSpc>
                <a:spcPts val="2300"/>
              </a:lnSpc>
              <a:spcBef>
                <a:spcPts val="0"/>
              </a:spcBef>
              <a:buSzTx/>
              <a:buFontTx/>
              <a:buNone/>
              <a:defRPr sz="2000">
                <a:solidFill>
                  <a:srgbClr val="351209"/>
                </a:solidFill>
                <a:latin typeface="Gill Sans MT"/>
                <a:ea typeface="Gill Sans MT"/>
                <a:cs typeface="Gill Sans MT"/>
                <a:sym typeface="Gill Sans MT"/>
              </a:defRPr>
            </a:lvl1pPr>
            <a:lvl2pPr marL="0" indent="402336">
              <a:lnSpc>
                <a:spcPts val="2300"/>
              </a:lnSpc>
              <a:spcBef>
                <a:spcPts val="0"/>
              </a:spcBef>
              <a:buSzTx/>
              <a:buFontTx/>
              <a:buNone/>
              <a:defRPr sz="2000">
                <a:solidFill>
                  <a:srgbClr val="351209"/>
                </a:solidFill>
                <a:latin typeface="Gill Sans MT"/>
                <a:ea typeface="Gill Sans MT"/>
                <a:cs typeface="Gill Sans MT"/>
                <a:sym typeface="Gill Sans MT"/>
              </a:defRPr>
            </a:lvl2pPr>
            <a:lvl3pPr marL="0" indent="658367">
              <a:lnSpc>
                <a:spcPts val="2300"/>
              </a:lnSpc>
              <a:spcBef>
                <a:spcPts val="0"/>
              </a:spcBef>
              <a:buSzTx/>
              <a:buFontTx/>
              <a:buNone/>
              <a:defRPr sz="2000">
                <a:solidFill>
                  <a:srgbClr val="351209"/>
                </a:solidFill>
                <a:latin typeface="Gill Sans MT"/>
                <a:ea typeface="Gill Sans MT"/>
                <a:cs typeface="Gill Sans MT"/>
                <a:sym typeface="Gill Sans MT"/>
              </a:defRPr>
            </a:lvl3pPr>
            <a:lvl4pPr marL="0" indent="923544">
              <a:lnSpc>
                <a:spcPts val="2300"/>
              </a:lnSpc>
              <a:spcBef>
                <a:spcPts val="0"/>
              </a:spcBef>
              <a:buSzTx/>
              <a:buFontTx/>
              <a:buNone/>
              <a:defRPr sz="2000">
                <a:solidFill>
                  <a:srgbClr val="351209"/>
                </a:solidFill>
                <a:latin typeface="Gill Sans MT"/>
                <a:ea typeface="Gill Sans MT"/>
                <a:cs typeface="Gill Sans MT"/>
                <a:sym typeface="Gill Sans MT"/>
              </a:defRPr>
            </a:lvl4pPr>
            <a:lvl5pPr marL="0" indent="1115567">
              <a:lnSpc>
                <a:spcPts val="2300"/>
              </a:lnSpc>
              <a:spcBef>
                <a:spcPts val="0"/>
              </a:spcBef>
              <a:buSzTx/>
              <a:buFontTx/>
              <a:buNone/>
              <a:defRPr sz="2000">
                <a:solidFill>
                  <a:srgbClr val="35120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10" name="Прямоугольник 9"/>
          <p:cNvSpPr/>
          <p:nvPr/>
        </p:nvSpPr>
        <p:spPr>
          <a:xfrm>
            <a:off x="2286000" y="0"/>
            <a:ext cx="76200" cy="6858054"/>
          </a:xfrm>
          <a:prstGeom prst="rect">
            <a:avLst/>
          </a:prstGeom>
          <a:solidFill>
            <a:srgbClr val="FFFFFF"/>
          </a:solidFill>
          <a:ln w="12700">
            <a:miter lim="400000"/>
          </a:ln>
          <a:effectLst>
            <a:outerShdw blurRad="38100" dist="38000" dir="10800000" rotWithShape="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11" name="Овал 7"/>
          <p:cNvSpPr/>
          <p:nvPr/>
        </p:nvSpPr>
        <p:spPr>
          <a:xfrm>
            <a:off x="2172321" y="2814655"/>
            <a:ext cx="210313" cy="210313"/>
          </a:xfrm>
          <a:prstGeom prst="ellipse">
            <a:avLst/>
          </a:prstGeom>
          <a:gradFill>
            <a:gsLst>
              <a:gs pos="0">
                <a:srgbClr val="D9F4FF">
                  <a:alpha val="95000"/>
                </a:srgbClr>
              </a:gs>
              <a:gs pos="50000">
                <a:srgbClr val="C1E3F1">
                  <a:alpha val="90000"/>
                </a:srgbClr>
              </a:gs>
              <a:gs pos="95000">
                <a:srgbClr val="66C8E9">
                  <a:alpha val="88000"/>
                </a:srgbClr>
              </a:gs>
              <a:gs pos="100000">
                <a:srgbClr val="00AAD5">
                  <a:alpha val="85000"/>
                </a:srgbClr>
              </a:gs>
            </a:gsLst>
            <a:path path="circle">
              <a:fillToRect l="37721" t="-19636" r="62278" b="119636"/>
            </a:path>
          </a:gradFill>
          <a:ln w="3175" cap="rnd">
            <a:solidFill>
              <a:srgbClr val="308DA4">
                <a:alpha val="60000"/>
              </a:srgbClr>
            </a:solidFill>
          </a:ln>
        </p:spPr>
        <p:txBody>
          <a:bodyPr lIns="45719" rIns="45719" anchor="ctr"/>
          <a:lstStyle/>
          <a:p>
            <a:pPr algn="ctr">
              <a:defRPr>
                <a:latin typeface="Gill Sans MT"/>
                <a:ea typeface="Gill Sans MT"/>
                <a:cs typeface="Gill Sans MT"/>
                <a:sym typeface="Gill Sans MT"/>
              </a:defRPr>
            </a:pPr>
            <a:endParaRPr/>
          </a:p>
        </p:txBody>
      </p:sp>
      <p:sp>
        <p:nvSpPr>
          <p:cNvPr id="112" name="Овал 8"/>
          <p:cNvSpPr/>
          <p:nvPr/>
        </p:nvSpPr>
        <p:spPr>
          <a:xfrm>
            <a:off x="2408064" y="2745869"/>
            <a:ext cx="64009" cy="64009"/>
          </a:xfrm>
          <a:prstGeom prst="ellipse">
            <a:avLst/>
          </a:prstGeom>
          <a:ln w="12700" cap="rnd">
            <a:solidFill>
              <a:srgbClr val="317F93">
                <a:alpha val="60000"/>
              </a:srgbClr>
            </a:solidFill>
          </a:ln>
        </p:spPr>
        <p:txBody>
          <a:bodyPr lIns="45719" rIns="45719" anchor="ctr"/>
          <a:lstStyle/>
          <a:p>
            <a:pPr algn="ctr">
              <a:defRPr>
                <a:latin typeface="Gill Sans MT"/>
                <a:ea typeface="Gill Sans MT"/>
                <a:cs typeface="Gill Sans MT"/>
                <a:sym typeface="Gill Sans MT"/>
              </a:defRPr>
            </a:pPr>
            <a:endParaRPr/>
          </a:p>
        </p:txBody>
      </p:sp>
      <p:sp>
        <p:nvSpPr>
          <p:cNvPr id="113" name="Slide Number"/>
          <p:cNvSpPr txBox="1">
            <a:spLocks noGrp="1"/>
          </p:cNvSpPr>
          <p:nvPr>
            <p:ph type="sldNum" sz="quarter" idx="2"/>
          </p:nvPr>
        </p:nvSpPr>
        <p:spPr>
          <a:xfrm>
            <a:off x="8705420" y="6512560"/>
            <a:ext cx="273656" cy="269241"/>
          </a:xfrm>
          <a:prstGeom prst="rect">
            <a:avLst/>
          </a:prstGeom>
        </p:spPr>
        <p:txBody>
          <a:bodyPr anchor="b"/>
          <a:lstStyle>
            <a:lvl1pPr algn="ctr">
              <a:defRPr>
                <a:solidFill>
                  <a:srgbClr val="B4A68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Два объекта">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20" name="Пирог 6"/>
          <p:cNvSpPr/>
          <p:nvPr/>
        </p:nvSpPr>
        <p:spPr>
          <a:xfrm>
            <a:off x="3515" y="3522"/>
            <a:ext cx="819445" cy="8194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21" name="Овал 7"/>
          <p:cNvSpPr/>
          <p:nvPr/>
        </p:nvSpPr>
        <p:spPr>
          <a:xfrm>
            <a:off x="168815" y="21101"/>
            <a:ext cx="1702194" cy="1702194"/>
          </a:xfrm>
          <a:prstGeom prst="ellipse">
            <a:avLst/>
          </a:prstGeom>
          <a:ln w="27305" cap="rnd">
            <a:solidFill>
              <a:srgbClr val="FFF5DE"/>
            </a:solidFill>
          </a:ln>
          <a:effectLst>
            <a:outerShdw blurRad="25400" dist="25400" dir="5400000" rotWithShape="0">
              <a:srgbClr val="AEA48D">
                <a:alpha val="8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22" name="Кольцо 10"/>
          <p:cNvSpPr/>
          <p:nvPr/>
        </p:nvSpPr>
        <p:spPr>
          <a:xfrm rot="2315674">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ln>
          <a:effectLst>
            <a:outerShdw blurRad="12700" dist="15000" dir="4500000" rotWithShape="0">
              <a:srgbClr val="565041">
                <a:alpha val="3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23" name="Прямоугольник 11"/>
          <p:cNvSpPr/>
          <p:nvPr/>
        </p:nvSpPr>
        <p:spPr>
          <a:xfrm>
            <a:off x="1012872" y="-54"/>
            <a:ext cx="8131128"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24" name="Прямоугольник 14"/>
          <p:cNvSpPr/>
          <p:nvPr/>
        </p:nvSpPr>
        <p:spPr>
          <a:xfrm>
            <a:off x="1014983" y="-54"/>
            <a:ext cx="73153" cy="6858054"/>
          </a:xfrm>
          <a:prstGeom prst="rect">
            <a:avLst/>
          </a:prstGeom>
          <a:solidFill>
            <a:srgbClr val="FFFFFF"/>
          </a:solidFill>
          <a:ln w="12700">
            <a:miter lim="400000"/>
          </a:ln>
          <a:effectLst>
            <a:outerShdw blurRad="38100" dist="38000" dir="10800000" rotWithShape="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25" name="Title Text"/>
          <p:cNvSpPr txBox="1">
            <a:spLocks noGrp="1"/>
          </p:cNvSpPr>
          <p:nvPr>
            <p:ph type="title"/>
          </p:nvPr>
        </p:nvSpPr>
        <p:spPr>
          <a:xfrm>
            <a:off x="1435608" y="274320"/>
            <a:ext cx="7498081" cy="1143001"/>
          </a:xfrm>
          <a:prstGeom prst="rect">
            <a:avLst/>
          </a:prstGeom>
        </p:spPr>
        <p:txBody>
          <a:bodyPr/>
          <a:lstStyle>
            <a:lvl1pPr algn="l">
              <a:defRPr sz="4300">
                <a:solidFill>
                  <a:srgbClr val="572314"/>
                </a:solidFill>
                <a:effectLst>
                  <a:outerShdw blurRad="50800" dist="30000" dir="5400000" rotWithShape="0">
                    <a:srgbClr val="000000">
                      <a:alpha val="30000"/>
                    </a:srgbClr>
                  </a:outerShdw>
                </a:effectLst>
                <a:latin typeface="Gill Sans MT"/>
                <a:ea typeface="Gill Sans MT"/>
                <a:cs typeface="Gill Sans MT"/>
                <a:sym typeface="Gill Sans MT"/>
              </a:defRPr>
            </a:lvl1pPr>
          </a:lstStyle>
          <a:p>
            <a:r>
              <a:t>Title Text</a:t>
            </a:r>
          </a:p>
        </p:txBody>
      </p:sp>
      <p:sp>
        <p:nvSpPr>
          <p:cNvPr id="126" name="Body Level One…"/>
          <p:cNvSpPr txBox="1">
            <a:spLocks noGrp="1"/>
          </p:cNvSpPr>
          <p:nvPr>
            <p:ph type="body" sz="half" idx="1"/>
          </p:nvPr>
        </p:nvSpPr>
        <p:spPr>
          <a:xfrm>
            <a:off x="1435608" y="1524000"/>
            <a:ext cx="3657601" cy="4663441"/>
          </a:xfrm>
          <a:prstGeom prst="rect">
            <a:avLst/>
          </a:prstGeom>
        </p:spPr>
        <p:txBody>
          <a:bodyPr/>
          <a:lstStyle>
            <a:lvl1pPr marL="365759" indent="-283463">
              <a:spcBef>
                <a:spcPts val="600"/>
              </a:spcBef>
              <a:buClr>
                <a:srgbClr val="3891A7"/>
              </a:buClr>
              <a:buSzPct val="80000"/>
              <a:buFontTx/>
              <a:buChar char="●"/>
              <a:defRPr sz="2800">
                <a:latin typeface="Gill Sans MT"/>
                <a:ea typeface="Gill Sans MT"/>
                <a:cs typeface="Gill Sans MT"/>
                <a:sym typeface="Gill Sans MT"/>
              </a:defRPr>
            </a:lvl1pPr>
            <a:lvl2pPr marL="679704" indent="-277368">
              <a:spcBef>
                <a:spcPts val="600"/>
              </a:spcBef>
              <a:buClr>
                <a:srgbClr val="3891A7"/>
              </a:buClr>
              <a:buFontTx/>
              <a:buChar char="◦"/>
              <a:defRPr sz="2800">
                <a:latin typeface="Gill Sans MT"/>
                <a:ea typeface="Gill Sans MT"/>
                <a:cs typeface="Gill Sans MT"/>
                <a:sym typeface="Gill Sans MT"/>
              </a:defRPr>
            </a:lvl2pPr>
            <a:lvl3pPr marL="978407" indent="-320039">
              <a:spcBef>
                <a:spcPts val="600"/>
              </a:spcBef>
              <a:buClr>
                <a:srgbClr val="3891A7"/>
              </a:buClr>
              <a:buFontTx/>
              <a:buChar char="●"/>
              <a:defRPr sz="2800">
                <a:latin typeface="Gill Sans MT"/>
                <a:ea typeface="Gill Sans MT"/>
                <a:cs typeface="Gill Sans MT"/>
                <a:sym typeface="Gill Sans MT"/>
              </a:defRPr>
            </a:lvl3pPr>
            <a:lvl4pPr marL="1193800" indent="-270255">
              <a:spcBef>
                <a:spcPts val="600"/>
              </a:spcBef>
              <a:buClr>
                <a:srgbClr val="3891A7"/>
              </a:buClr>
              <a:buFontTx/>
              <a:buChar char="●"/>
              <a:defRPr sz="2800">
                <a:latin typeface="Gill Sans MT"/>
                <a:ea typeface="Gill Sans MT"/>
                <a:cs typeface="Gill Sans MT"/>
                <a:sym typeface="Gill Sans MT"/>
              </a:defRPr>
            </a:lvl4pPr>
            <a:lvl5pPr marL="1400047" indent="-284480">
              <a:spcBef>
                <a:spcPts val="600"/>
              </a:spcBef>
              <a:buClr>
                <a:srgbClr val="3891A7"/>
              </a:buClr>
              <a:buFontTx/>
              <a:buChar char="●"/>
              <a:defRPr sz="2800">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27" name="Slide Number"/>
          <p:cNvSpPr txBox="1">
            <a:spLocks noGrp="1"/>
          </p:cNvSpPr>
          <p:nvPr>
            <p:ph type="sldNum" sz="quarter" idx="2"/>
          </p:nvPr>
        </p:nvSpPr>
        <p:spPr>
          <a:xfrm>
            <a:off x="8705420" y="6512560"/>
            <a:ext cx="273656" cy="269241"/>
          </a:xfrm>
          <a:prstGeom prst="rect">
            <a:avLst/>
          </a:prstGeom>
        </p:spPr>
        <p:txBody>
          <a:bodyPr anchor="b"/>
          <a:lstStyle>
            <a:lvl1pPr algn="ctr">
              <a:defRPr>
                <a:solidFill>
                  <a:srgbClr val="B4A68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Сравнение">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457200" y="5160336"/>
            <a:ext cx="8229600" cy="1143001"/>
          </a:xfrm>
          <a:prstGeom prst="rect">
            <a:avLst/>
          </a:prstGeom>
        </p:spPr>
        <p:txBody>
          <a:bodyPr/>
          <a:lstStyle>
            <a:lvl1pPr>
              <a:defRPr sz="4500" b="1">
                <a:solidFill>
                  <a:srgbClr val="572314"/>
                </a:solidFill>
                <a:effectLst>
                  <a:outerShdw blurRad="50800" dist="30000" dir="5400000" rotWithShape="0">
                    <a:srgbClr val="000000">
                      <a:alpha val="30000"/>
                    </a:srgbClr>
                  </a:outerShdw>
                </a:effectLst>
                <a:latin typeface="Gill Sans MT"/>
                <a:ea typeface="Gill Sans MT"/>
                <a:cs typeface="Gill Sans MT"/>
                <a:sym typeface="Gill Sans MT"/>
              </a:defRPr>
            </a:lvl1pPr>
          </a:lstStyle>
          <a:p>
            <a:r>
              <a:t>Title Text</a:t>
            </a:r>
          </a:p>
        </p:txBody>
      </p:sp>
      <p:sp>
        <p:nvSpPr>
          <p:cNvPr id="135" name="Body Level One…"/>
          <p:cNvSpPr txBox="1">
            <a:spLocks noGrp="1"/>
          </p:cNvSpPr>
          <p:nvPr>
            <p:ph type="body" sz="quarter" idx="1"/>
          </p:nvPr>
        </p:nvSpPr>
        <p:spPr>
          <a:xfrm>
            <a:off x="457200" y="328278"/>
            <a:ext cx="4023360" cy="640081"/>
          </a:xfrm>
          <a:prstGeom prst="rect">
            <a:avLst/>
          </a:prstGeom>
          <a:solidFill>
            <a:srgbClr val="FFFFFF"/>
          </a:solidFill>
          <a:ln w="10795">
            <a:solidFill>
              <a:srgbClr val="FFFFFF"/>
            </a:solidFill>
            <a:miter lim="800000"/>
          </a:ln>
        </p:spPr>
        <p:txBody>
          <a:bodyPr anchor="ctr"/>
          <a:lstStyle>
            <a:lvl1pPr marL="0" indent="64007">
              <a:spcBef>
                <a:spcPts val="100"/>
              </a:spcBef>
              <a:buSzTx/>
              <a:buFontTx/>
              <a:buNone/>
              <a:defRPr sz="1900">
                <a:latin typeface="Gill Sans MT"/>
                <a:ea typeface="Gill Sans MT"/>
                <a:cs typeface="Gill Sans MT"/>
                <a:sym typeface="Gill Sans MT"/>
              </a:defRPr>
            </a:lvl1pPr>
            <a:lvl2pPr marL="0" indent="402336">
              <a:spcBef>
                <a:spcPts val="100"/>
              </a:spcBef>
              <a:buSzTx/>
              <a:buFontTx/>
              <a:buNone/>
              <a:defRPr sz="1900">
                <a:latin typeface="Gill Sans MT"/>
                <a:ea typeface="Gill Sans MT"/>
                <a:cs typeface="Gill Sans MT"/>
                <a:sym typeface="Gill Sans MT"/>
              </a:defRPr>
            </a:lvl2pPr>
            <a:lvl3pPr marL="0" indent="658367">
              <a:spcBef>
                <a:spcPts val="100"/>
              </a:spcBef>
              <a:buSzTx/>
              <a:buFontTx/>
              <a:buNone/>
              <a:defRPr sz="1900">
                <a:latin typeface="Gill Sans MT"/>
                <a:ea typeface="Gill Sans MT"/>
                <a:cs typeface="Gill Sans MT"/>
                <a:sym typeface="Gill Sans MT"/>
              </a:defRPr>
            </a:lvl3pPr>
            <a:lvl4pPr marL="0" indent="923544">
              <a:spcBef>
                <a:spcPts val="100"/>
              </a:spcBef>
              <a:buSzTx/>
              <a:buFontTx/>
              <a:buNone/>
              <a:defRPr sz="1900">
                <a:latin typeface="Gill Sans MT"/>
                <a:ea typeface="Gill Sans MT"/>
                <a:cs typeface="Gill Sans MT"/>
                <a:sym typeface="Gill Sans MT"/>
              </a:defRPr>
            </a:lvl4pPr>
            <a:lvl5pPr marL="0" indent="1115567">
              <a:spcBef>
                <a:spcPts val="100"/>
              </a:spcBef>
              <a:buSzTx/>
              <a:buFontTx/>
              <a:buNone/>
              <a:defRPr sz="1900">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36" name="Текст 3"/>
          <p:cNvSpPr>
            <a:spLocks noGrp="1"/>
          </p:cNvSpPr>
          <p:nvPr>
            <p:ph type="body" sz="quarter" idx="13"/>
          </p:nvPr>
        </p:nvSpPr>
        <p:spPr>
          <a:xfrm>
            <a:off x="4663440" y="328278"/>
            <a:ext cx="4023360" cy="640081"/>
          </a:xfrm>
          <a:prstGeom prst="rect">
            <a:avLst/>
          </a:prstGeom>
          <a:solidFill>
            <a:srgbClr val="FFFFFF"/>
          </a:solidFill>
          <a:ln w="10795">
            <a:solidFill>
              <a:srgbClr val="FFFFFF"/>
            </a:solidFill>
            <a:miter lim="800000"/>
          </a:ln>
        </p:spPr>
        <p:txBody>
          <a:bodyPr anchor="ctr"/>
          <a:lstStyle/>
          <a:p>
            <a:pPr marL="0" indent="64007">
              <a:spcBef>
                <a:spcPts val="100"/>
              </a:spcBef>
              <a:buSzTx/>
              <a:buFontTx/>
              <a:buNone/>
              <a:defRPr sz="1900">
                <a:latin typeface="Gill Sans MT"/>
                <a:ea typeface="Gill Sans MT"/>
                <a:cs typeface="Gill Sans MT"/>
                <a:sym typeface="Gill Sans MT"/>
              </a:defRPr>
            </a:pPr>
            <a:endParaRPr/>
          </a:p>
        </p:txBody>
      </p:sp>
      <p:sp>
        <p:nvSpPr>
          <p:cNvPr id="137" name="Slide Number"/>
          <p:cNvSpPr txBox="1">
            <a:spLocks noGrp="1"/>
          </p:cNvSpPr>
          <p:nvPr>
            <p:ph type="sldNum" sz="quarter" idx="2"/>
          </p:nvPr>
        </p:nvSpPr>
        <p:spPr>
          <a:xfrm>
            <a:off x="8705420" y="6512560"/>
            <a:ext cx="273656" cy="269241"/>
          </a:xfrm>
          <a:prstGeom prst="rect">
            <a:avLst/>
          </a:prstGeom>
        </p:spPr>
        <p:txBody>
          <a:bodyPr anchor="b"/>
          <a:lstStyle>
            <a:lvl1pPr algn="ctr">
              <a:defRPr>
                <a:solidFill>
                  <a:srgbClr val="B4A68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Только заголовок">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4" name="Пирог 6"/>
          <p:cNvSpPr/>
          <p:nvPr/>
        </p:nvSpPr>
        <p:spPr>
          <a:xfrm>
            <a:off x="3515" y="3522"/>
            <a:ext cx="819445" cy="8194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45" name="Овал 7"/>
          <p:cNvSpPr/>
          <p:nvPr/>
        </p:nvSpPr>
        <p:spPr>
          <a:xfrm>
            <a:off x="168815" y="21101"/>
            <a:ext cx="1702194" cy="1702194"/>
          </a:xfrm>
          <a:prstGeom prst="ellipse">
            <a:avLst/>
          </a:prstGeom>
          <a:ln w="27305" cap="rnd">
            <a:solidFill>
              <a:srgbClr val="FFF5DE"/>
            </a:solidFill>
          </a:ln>
          <a:effectLst>
            <a:outerShdw blurRad="25400" dist="25400" dir="5400000" rotWithShape="0">
              <a:srgbClr val="AEA48D">
                <a:alpha val="8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46" name="Кольцо 10"/>
          <p:cNvSpPr/>
          <p:nvPr/>
        </p:nvSpPr>
        <p:spPr>
          <a:xfrm rot="2315674">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ln>
          <a:effectLst>
            <a:outerShdw blurRad="12700" dist="15000" dir="4500000" rotWithShape="0">
              <a:srgbClr val="565041">
                <a:alpha val="3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47" name="Прямоугольник 11"/>
          <p:cNvSpPr/>
          <p:nvPr/>
        </p:nvSpPr>
        <p:spPr>
          <a:xfrm>
            <a:off x="1012872" y="-54"/>
            <a:ext cx="8131128"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48" name="Прямоугольник 14"/>
          <p:cNvSpPr/>
          <p:nvPr/>
        </p:nvSpPr>
        <p:spPr>
          <a:xfrm>
            <a:off x="1014983" y="-54"/>
            <a:ext cx="73153" cy="6858054"/>
          </a:xfrm>
          <a:prstGeom prst="rect">
            <a:avLst/>
          </a:prstGeom>
          <a:solidFill>
            <a:srgbClr val="FFFFFF"/>
          </a:solidFill>
          <a:ln w="12700">
            <a:miter lim="400000"/>
          </a:ln>
          <a:effectLst>
            <a:outerShdw blurRad="38100" dist="38000" dir="10800000" rotWithShape="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49" name="Title Text"/>
          <p:cNvSpPr txBox="1">
            <a:spLocks noGrp="1"/>
          </p:cNvSpPr>
          <p:nvPr>
            <p:ph type="title"/>
          </p:nvPr>
        </p:nvSpPr>
        <p:spPr>
          <a:xfrm>
            <a:off x="1435608" y="274320"/>
            <a:ext cx="7498081" cy="1143001"/>
          </a:xfrm>
          <a:prstGeom prst="rect">
            <a:avLst/>
          </a:prstGeom>
        </p:spPr>
        <p:txBody>
          <a:bodyPr/>
          <a:lstStyle>
            <a:lvl1pPr algn="l">
              <a:defRPr sz="4300">
                <a:solidFill>
                  <a:srgbClr val="572314"/>
                </a:solidFill>
                <a:effectLst>
                  <a:outerShdw blurRad="50800" dist="30000" dir="5400000" rotWithShape="0">
                    <a:srgbClr val="000000">
                      <a:alpha val="30000"/>
                    </a:srgbClr>
                  </a:outerShdw>
                </a:effectLst>
                <a:latin typeface="Gill Sans MT"/>
                <a:ea typeface="Gill Sans MT"/>
                <a:cs typeface="Gill Sans MT"/>
                <a:sym typeface="Gill Sans MT"/>
              </a:defRPr>
            </a:lvl1pPr>
          </a:lstStyle>
          <a:p>
            <a:r>
              <a:t>Title Text</a:t>
            </a:r>
          </a:p>
        </p:txBody>
      </p:sp>
      <p:sp>
        <p:nvSpPr>
          <p:cNvPr id="150" name="Slide Number"/>
          <p:cNvSpPr txBox="1">
            <a:spLocks noGrp="1"/>
          </p:cNvSpPr>
          <p:nvPr>
            <p:ph type="sldNum" sz="quarter" idx="2"/>
          </p:nvPr>
        </p:nvSpPr>
        <p:spPr>
          <a:xfrm>
            <a:off x="8705420" y="6512560"/>
            <a:ext cx="273656" cy="269241"/>
          </a:xfrm>
          <a:prstGeom prst="rect">
            <a:avLst/>
          </a:prstGeom>
        </p:spPr>
        <p:txBody>
          <a:bodyPr anchor="b"/>
          <a:lstStyle>
            <a:lvl1pPr algn="ctr">
              <a:defRPr>
                <a:solidFill>
                  <a:srgbClr val="B4A68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Пустой слайд">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7" name="Прямоугольник 4"/>
          <p:cNvSpPr/>
          <p:nvPr/>
        </p:nvSpPr>
        <p:spPr>
          <a:xfrm>
            <a:off x="1014983" y="0"/>
            <a:ext cx="8129018" cy="6858000"/>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58" name="Прямоугольник 5"/>
          <p:cNvSpPr/>
          <p:nvPr/>
        </p:nvSpPr>
        <p:spPr>
          <a:xfrm>
            <a:off x="1014983" y="-54"/>
            <a:ext cx="73153" cy="6858054"/>
          </a:xfrm>
          <a:prstGeom prst="rect">
            <a:avLst/>
          </a:prstGeom>
          <a:solidFill>
            <a:srgbClr val="FFFFFF"/>
          </a:solidFill>
          <a:ln w="12700">
            <a:miter lim="400000"/>
          </a:ln>
          <a:effectLst>
            <a:outerShdw blurRad="38100" dist="38000" dir="10800000" rotWithShape="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59" name="Slide Number"/>
          <p:cNvSpPr txBox="1">
            <a:spLocks noGrp="1"/>
          </p:cNvSpPr>
          <p:nvPr>
            <p:ph type="sldNum" sz="quarter" idx="2"/>
          </p:nvPr>
        </p:nvSpPr>
        <p:spPr>
          <a:xfrm>
            <a:off x="8705420" y="6512560"/>
            <a:ext cx="273656" cy="269241"/>
          </a:xfrm>
          <a:prstGeom prst="rect">
            <a:avLst/>
          </a:prstGeom>
        </p:spPr>
        <p:txBody>
          <a:bodyPr anchor="b"/>
          <a:lstStyle>
            <a:lvl1pPr algn="ctr">
              <a:defRPr>
                <a:solidFill>
                  <a:srgbClr val="B4A68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Объект с подписью">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66" name="Title Text"/>
          <p:cNvSpPr txBox="1">
            <a:spLocks noGrp="1"/>
          </p:cNvSpPr>
          <p:nvPr>
            <p:ph type="title"/>
          </p:nvPr>
        </p:nvSpPr>
        <p:spPr>
          <a:xfrm>
            <a:off x="457200" y="216777"/>
            <a:ext cx="3810000" cy="1162051"/>
          </a:xfrm>
          <a:prstGeom prst="rect">
            <a:avLst/>
          </a:prstGeom>
        </p:spPr>
        <p:txBody>
          <a:bodyPr anchor="b"/>
          <a:lstStyle>
            <a:lvl1pPr algn="l">
              <a:lnSpc>
                <a:spcPts val="2000"/>
              </a:lnSpc>
              <a:defRPr sz="2200" b="1" cap="all">
                <a:solidFill>
                  <a:srgbClr val="572314"/>
                </a:solidFill>
                <a:effectLst>
                  <a:outerShdw blurRad="50800" dist="30000" dir="5400000" rotWithShape="0">
                    <a:srgbClr val="000000">
                      <a:alpha val="30000"/>
                    </a:srgbClr>
                  </a:outerShdw>
                </a:effectLst>
                <a:latin typeface="Gill Sans MT"/>
                <a:ea typeface="Gill Sans MT"/>
                <a:cs typeface="Gill Sans MT"/>
                <a:sym typeface="Gill Sans MT"/>
              </a:defRPr>
            </a:lvl1pPr>
          </a:lstStyle>
          <a:p>
            <a:r>
              <a:t>Title Text</a:t>
            </a:r>
          </a:p>
        </p:txBody>
      </p:sp>
      <p:sp>
        <p:nvSpPr>
          <p:cNvPr id="167" name="Body Level One…"/>
          <p:cNvSpPr txBox="1">
            <a:spLocks noGrp="1"/>
          </p:cNvSpPr>
          <p:nvPr>
            <p:ph type="body" sz="quarter" idx="1"/>
          </p:nvPr>
        </p:nvSpPr>
        <p:spPr>
          <a:xfrm>
            <a:off x="457200" y="1406964"/>
            <a:ext cx="3810000" cy="698501"/>
          </a:xfrm>
          <a:prstGeom prst="rect">
            <a:avLst/>
          </a:prstGeom>
        </p:spPr>
        <p:txBody>
          <a:bodyPr/>
          <a:lstStyle>
            <a:lvl1pPr marL="0" indent="45719">
              <a:spcBef>
                <a:spcPts val="0"/>
              </a:spcBef>
              <a:buSzTx/>
              <a:buFontTx/>
              <a:buNone/>
              <a:defRPr sz="1400">
                <a:latin typeface="Gill Sans MT"/>
                <a:ea typeface="Gill Sans MT"/>
                <a:cs typeface="Gill Sans MT"/>
                <a:sym typeface="Gill Sans MT"/>
              </a:defRPr>
            </a:lvl1pPr>
            <a:lvl2pPr marL="0" indent="402336">
              <a:spcBef>
                <a:spcPts val="0"/>
              </a:spcBef>
              <a:buSzTx/>
              <a:buFontTx/>
              <a:buNone/>
              <a:defRPr sz="1400">
                <a:latin typeface="Gill Sans MT"/>
                <a:ea typeface="Gill Sans MT"/>
                <a:cs typeface="Gill Sans MT"/>
                <a:sym typeface="Gill Sans MT"/>
              </a:defRPr>
            </a:lvl2pPr>
            <a:lvl3pPr marL="0" indent="658367">
              <a:spcBef>
                <a:spcPts val="0"/>
              </a:spcBef>
              <a:buSzTx/>
              <a:buFontTx/>
              <a:buNone/>
              <a:defRPr sz="1400">
                <a:latin typeface="Gill Sans MT"/>
                <a:ea typeface="Gill Sans MT"/>
                <a:cs typeface="Gill Sans MT"/>
                <a:sym typeface="Gill Sans MT"/>
              </a:defRPr>
            </a:lvl3pPr>
            <a:lvl4pPr marL="0" indent="923544">
              <a:spcBef>
                <a:spcPts val="0"/>
              </a:spcBef>
              <a:buSzTx/>
              <a:buFontTx/>
              <a:buNone/>
              <a:defRPr sz="1400">
                <a:latin typeface="Gill Sans MT"/>
                <a:ea typeface="Gill Sans MT"/>
                <a:cs typeface="Gill Sans MT"/>
                <a:sym typeface="Gill Sans MT"/>
              </a:defRPr>
            </a:lvl4pPr>
            <a:lvl5pPr marL="0" indent="1115567">
              <a:spcBef>
                <a:spcPts val="0"/>
              </a:spcBef>
              <a:buSzTx/>
              <a:buFontTx/>
              <a:buNone/>
              <a:defRPr sz="1400">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xfrm>
            <a:off x="8705420" y="6512560"/>
            <a:ext cx="273656" cy="269241"/>
          </a:xfrm>
          <a:prstGeom prst="rect">
            <a:avLst/>
          </a:prstGeom>
        </p:spPr>
        <p:txBody>
          <a:bodyPr anchor="b"/>
          <a:lstStyle>
            <a:lvl1pPr algn="ctr">
              <a:defRPr>
                <a:solidFill>
                  <a:srgbClr val="B4A68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Рисунок с подписью">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5" name="Title Text"/>
          <p:cNvSpPr txBox="1">
            <a:spLocks noGrp="1"/>
          </p:cNvSpPr>
          <p:nvPr>
            <p:ph type="title"/>
          </p:nvPr>
        </p:nvSpPr>
        <p:spPr>
          <a:xfrm>
            <a:off x="5886896" y="1066800"/>
            <a:ext cx="2743201" cy="1981200"/>
          </a:xfrm>
          <a:prstGeom prst="rect">
            <a:avLst/>
          </a:prstGeom>
        </p:spPr>
        <p:txBody>
          <a:bodyPr anchor="b"/>
          <a:lstStyle>
            <a:lvl1pPr algn="l">
              <a:defRPr sz="2100" b="1">
                <a:solidFill>
                  <a:srgbClr val="572314"/>
                </a:solidFill>
                <a:latin typeface="Gill Sans MT"/>
                <a:ea typeface="Gill Sans MT"/>
                <a:cs typeface="Gill Sans MT"/>
                <a:sym typeface="Gill Sans MT"/>
              </a:defRPr>
            </a:lvl1pPr>
          </a:lstStyle>
          <a:p>
            <a:r>
              <a:t>Title Text</a:t>
            </a:r>
          </a:p>
        </p:txBody>
      </p:sp>
      <p:sp>
        <p:nvSpPr>
          <p:cNvPr id="176" name="Прямоугольник 7"/>
          <p:cNvSpPr/>
          <p:nvPr/>
        </p:nvSpPr>
        <p:spPr>
          <a:xfrm>
            <a:off x="762000" y="1066800"/>
            <a:ext cx="4572000" cy="4572000"/>
          </a:xfrm>
          <a:prstGeom prst="rect">
            <a:avLst/>
          </a:prstGeom>
          <a:solidFill>
            <a:srgbClr val="FFFFFF"/>
          </a:solidFill>
          <a:ln w="88900" cap="sq">
            <a:solidFill>
              <a:srgbClr val="FFFFFF"/>
            </a:solidFill>
            <a:miter/>
          </a:ln>
          <a:effectLst>
            <a:outerShdw blurRad="50800" dist="18500" dir="5400000" rotWithShape="0">
              <a:srgbClr val="000000">
                <a:alpha val="35000"/>
              </a:srgbClr>
            </a:outerShdw>
          </a:effectLst>
        </p:spPr>
        <p:txBody>
          <a:bodyPr lIns="45719" rIns="45719"/>
          <a:lstStyle/>
          <a:p>
            <a:pPr marL="283463" indent="-283463">
              <a:lnSpc>
                <a:spcPts val="3000"/>
              </a:lnSpc>
              <a:spcBef>
                <a:spcPts val="600"/>
              </a:spcBef>
              <a:defRPr sz="3200">
                <a:latin typeface="Gill Sans MT"/>
                <a:ea typeface="Gill Sans MT"/>
                <a:cs typeface="Gill Sans MT"/>
                <a:sym typeface="Gill Sans MT"/>
              </a:defRPr>
            </a:pPr>
            <a:endParaRPr/>
          </a:p>
        </p:txBody>
      </p:sp>
      <p:sp>
        <p:nvSpPr>
          <p:cNvPr id="177" name="Рисунок 2"/>
          <p:cNvSpPr>
            <a:spLocks noGrp="1"/>
          </p:cNvSpPr>
          <p:nvPr>
            <p:ph type="pic" sz="half" idx="13"/>
          </p:nvPr>
        </p:nvSpPr>
        <p:spPr>
          <a:xfrm>
            <a:off x="838200" y="1143003"/>
            <a:ext cx="4419600" cy="3514531"/>
          </a:xfrm>
          <a:prstGeom prst="rect">
            <a:avLst/>
          </a:prstGeom>
        </p:spPr>
        <p:txBody>
          <a:bodyPr lIns="91439" rIns="91439">
            <a:noAutofit/>
          </a:bodyPr>
          <a:lstStyle/>
          <a:p>
            <a:endParaRPr/>
          </a:p>
        </p:txBody>
      </p:sp>
      <p:sp>
        <p:nvSpPr>
          <p:cNvPr id="178" name="Блок-схема: процесс 8"/>
          <p:cNvSpPr/>
          <p:nvPr/>
        </p:nvSpPr>
        <p:spPr>
          <a:xfrm rot="19468671">
            <a:off x="396725" y="954340"/>
            <a:ext cx="685801" cy="204311"/>
          </a:xfrm>
          <a:prstGeom prst="rect">
            <a:avLst/>
          </a:prstGeom>
          <a:solidFill>
            <a:srgbClr val="FBFBFB">
              <a:alpha val="45098"/>
            </a:srgbClr>
          </a:solidFill>
          <a:ln w="6350" cap="rnd">
            <a:solidFill>
              <a:srgbClr val="FFFFFF"/>
            </a:solidFill>
          </a:ln>
          <a:effectLst>
            <a:outerShdw blurRad="25400" dist="25400" dir="3300000" rotWithShape="0">
              <a:srgbClr val="EAD9B1">
                <a:alpha val="40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79" name="Блок-схема: процесс 9"/>
          <p:cNvSpPr/>
          <p:nvPr/>
        </p:nvSpPr>
        <p:spPr>
          <a:xfrm rot="2103354" flipH="1">
            <a:off x="5003667" y="936786"/>
            <a:ext cx="649225" cy="204311"/>
          </a:xfrm>
          <a:prstGeom prst="rect">
            <a:avLst/>
          </a:prstGeom>
          <a:solidFill>
            <a:srgbClr val="FBFBFB">
              <a:alpha val="45098"/>
            </a:srgbClr>
          </a:solidFill>
          <a:ln w="6350" cap="rnd">
            <a:solidFill>
              <a:srgbClr val="FFFFFF"/>
            </a:solidFill>
          </a:ln>
          <a:effectLst>
            <a:outerShdw blurRad="25400" dist="25400" dir="3300000" rotWithShape="0">
              <a:srgbClr val="E7DEC9">
                <a:alpha val="20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80" name="Body Level One…"/>
          <p:cNvSpPr txBox="1">
            <a:spLocks noGrp="1"/>
          </p:cNvSpPr>
          <p:nvPr>
            <p:ph type="body" sz="quarter" idx="1"/>
          </p:nvPr>
        </p:nvSpPr>
        <p:spPr>
          <a:xfrm>
            <a:off x="838200" y="4800600"/>
            <a:ext cx="4419600" cy="762000"/>
          </a:xfrm>
          <a:prstGeom prst="rect">
            <a:avLst/>
          </a:prstGeom>
        </p:spPr>
        <p:txBody>
          <a:bodyPr anchor="ctr"/>
          <a:lstStyle>
            <a:lvl1pPr marL="0" indent="0">
              <a:lnSpc>
                <a:spcPts val="1600"/>
              </a:lnSpc>
              <a:spcBef>
                <a:spcPts val="0"/>
              </a:spcBef>
              <a:buSzTx/>
              <a:buFontTx/>
              <a:buNone/>
              <a:defRPr sz="1400">
                <a:solidFill>
                  <a:srgbClr val="777777"/>
                </a:solidFill>
                <a:latin typeface="Gill Sans MT"/>
                <a:ea typeface="Gill Sans MT"/>
                <a:cs typeface="Gill Sans MT"/>
                <a:sym typeface="Gill Sans MT"/>
              </a:defRPr>
            </a:lvl1pPr>
            <a:lvl2pPr marL="679704" indent="-277368">
              <a:lnSpc>
                <a:spcPts val="1600"/>
              </a:lnSpc>
              <a:spcBef>
                <a:spcPts val="0"/>
              </a:spcBef>
              <a:buFontTx/>
              <a:buChar char="◦"/>
              <a:defRPr sz="1400">
                <a:solidFill>
                  <a:srgbClr val="777777"/>
                </a:solidFill>
                <a:latin typeface="Gill Sans MT"/>
                <a:ea typeface="Gill Sans MT"/>
                <a:cs typeface="Gill Sans MT"/>
                <a:sym typeface="Gill Sans MT"/>
              </a:defRPr>
            </a:lvl2pPr>
            <a:lvl3pPr marL="978407" indent="-320039">
              <a:lnSpc>
                <a:spcPts val="1600"/>
              </a:lnSpc>
              <a:spcBef>
                <a:spcPts val="0"/>
              </a:spcBef>
              <a:buFontTx/>
              <a:buChar char="●"/>
              <a:defRPr sz="1400">
                <a:solidFill>
                  <a:srgbClr val="777777"/>
                </a:solidFill>
                <a:latin typeface="Gill Sans MT"/>
                <a:ea typeface="Gill Sans MT"/>
                <a:cs typeface="Gill Sans MT"/>
                <a:sym typeface="Gill Sans MT"/>
              </a:defRPr>
            </a:lvl3pPr>
            <a:lvl4pPr marL="1193800" indent="-270255">
              <a:lnSpc>
                <a:spcPts val="1600"/>
              </a:lnSpc>
              <a:spcBef>
                <a:spcPts val="0"/>
              </a:spcBef>
              <a:buFontTx/>
              <a:buChar char="●"/>
              <a:defRPr sz="1400">
                <a:solidFill>
                  <a:srgbClr val="777777"/>
                </a:solidFill>
                <a:latin typeface="Gill Sans MT"/>
                <a:ea typeface="Gill Sans MT"/>
                <a:cs typeface="Gill Sans MT"/>
                <a:sym typeface="Gill Sans MT"/>
              </a:defRPr>
            </a:lvl4pPr>
            <a:lvl5pPr marL="1400047" indent="-284480">
              <a:lnSpc>
                <a:spcPts val="1600"/>
              </a:lnSpc>
              <a:spcBef>
                <a:spcPts val="0"/>
              </a:spcBef>
              <a:buFontTx/>
              <a:buChar char="●"/>
              <a:defRPr sz="1400">
                <a:solidFill>
                  <a:srgbClr val="777777"/>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81" name="Slide Number"/>
          <p:cNvSpPr txBox="1">
            <a:spLocks noGrp="1"/>
          </p:cNvSpPr>
          <p:nvPr>
            <p:ph type="sldNum" sz="quarter" idx="2"/>
          </p:nvPr>
        </p:nvSpPr>
        <p:spPr>
          <a:xfrm>
            <a:off x="8705420" y="6512560"/>
            <a:ext cx="273656" cy="269241"/>
          </a:xfrm>
          <a:prstGeom prst="rect">
            <a:avLst/>
          </a:prstGeom>
        </p:spPr>
        <p:txBody>
          <a:bodyPr anchor="b"/>
          <a:lstStyle>
            <a:lvl1pPr algn="ctr">
              <a:defRPr>
                <a:solidFill>
                  <a:srgbClr val="B4A68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Заголовок и вертикальный текст">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8" name="Пирог 6"/>
          <p:cNvSpPr/>
          <p:nvPr/>
        </p:nvSpPr>
        <p:spPr>
          <a:xfrm>
            <a:off x="3515" y="3522"/>
            <a:ext cx="819445" cy="8194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89" name="Овал 7"/>
          <p:cNvSpPr/>
          <p:nvPr/>
        </p:nvSpPr>
        <p:spPr>
          <a:xfrm>
            <a:off x="168815" y="21101"/>
            <a:ext cx="1702194" cy="1702194"/>
          </a:xfrm>
          <a:prstGeom prst="ellipse">
            <a:avLst/>
          </a:prstGeom>
          <a:ln w="27305" cap="rnd">
            <a:solidFill>
              <a:srgbClr val="FFF5DE"/>
            </a:solidFill>
          </a:ln>
          <a:effectLst>
            <a:outerShdw blurRad="25400" dist="25400" dir="5400000" rotWithShape="0">
              <a:srgbClr val="AEA48D">
                <a:alpha val="8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90" name="Кольцо 10"/>
          <p:cNvSpPr/>
          <p:nvPr/>
        </p:nvSpPr>
        <p:spPr>
          <a:xfrm rot="2315674">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ln>
          <a:effectLst>
            <a:outerShdw blurRad="12700" dist="15000" dir="4500000" rotWithShape="0">
              <a:srgbClr val="565041">
                <a:alpha val="3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91" name="Прямоугольник 11"/>
          <p:cNvSpPr/>
          <p:nvPr/>
        </p:nvSpPr>
        <p:spPr>
          <a:xfrm>
            <a:off x="1012872" y="-54"/>
            <a:ext cx="8131128"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92" name="Прямоугольник 14"/>
          <p:cNvSpPr/>
          <p:nvPr/>
        </p:nvSpPr>
        <p:spPr>
          <a:xfrm>
            <a:off x="1014983" y="-54"/>
            <a:ext cx="73153" cy="6858054"/>
          </a:xfrm>
          <a:prstGeom prst="rect">
            <a:avLst/>
          </a:prstGeom>
          <a:solidFill>
            <a:srgbClr val="FFFFFF"/>
          </a:solidFill>
          <a:ln w="12700">
            <a:miter lim="400000"/>
          </a:ln>
          <a:effectLst>
            <a:outerShdw blurRad="38100" dist="38000" dir="10800000" rotWithShape="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193" name="Title Text"/>
          <p:cNvSpPr txBox="1">
            <a:spLocks noGrp="1"/>
          </p:cNvSpPr>
          <p:nvPr>
            <p:ph type="title"/>
          </p:nvPr>
        </p:nvSpPr>
        <p:spPr>
          <a:xfrm>
            <a:off x="1435608" y="274638"/>
            <a:ext cx="7498081" cy="1143001"/>
          </a:xfrm>
          <a:prstGeom prst="rect">
            <a:avLst/>
          </a:prstGeom>
        </p:spPr>
        <p:txBody>
          <a:bodyPr/>
          <a:lstStyle>
            <a:lvl1pPr algn="l">
              <a:defRPr sz="4300">
                <a:solidFill>
                  <a:srgbClr val="572314"/>
                </a:solidFill>
                <a:effectLst>
                  <a:outerShdw blurRad="50800" dist="30000" dir="5400000" rotWithShape="0">
                    <a:srgbClr val="000000">
                      <a:alpha val="30000"/>
                    </a:srgbClr>
                  </a:outerShdw>
                </a:effectLst>
                <a:latin typeface="Gill Sans MT"/>
                <a:ea typeface="Gill Sans MT"/>
                <a:cs typeface="Gill Sans MT"/>
                <a:sym typeface="Gill Sans MT"/>
              </a:defRPr>
            </a:lvl1pPr>
          </a:lstStyle>
          <a:p>
            <a:r>
              <a:t>Title Text</a:t>
            </a:r>
          </a:p>
        </p:txBody>
      </p:sp>
      <p:sp>
        <p:nvSpPr>
          <p:cNvPr id="194" name="Body Level One…"/>
          <p:cNvSpPr txBox="1">
            <a:spLocks noGrp="1"/>
          </p:cNvSpPr>
          <p:nvPr>
            <p:ph type="body" idx="1"/>
          </p:nvPr>
        </p:nvSpPr>
        <p:spPr>
          <a:xfrm>
            <a:off x="1435608" y="1447800"/>
            <a:ext cx="7498081" cy="4800600"/>
          </a:xfrm>
          <a:prstGeom prst="rect">
            <a:avLst/>
          </a:prstGeom>
        </p:spPr>
        <p:txBody>
          <a:bodyPr/>
          <a:lstStyle>
            <a:lvl1pPr marL="365759" indent="-283463">
              <a:spcBef>
                <a:spcPts val="600"/>
              </a:spcBef>
              <a:buClr>
                <a:srgbClr val="3891A7"/>
              </a:buClr>
              <a:buSzPct val="80000"/>
              <a:buFontTx/>
              <a:buChar char="●"/>
              <a:defRPr>
                <a:latin typeface="Gill Sans MT"/>
                <a:ea typeface="Gill Sans MT"/>
                <a:cs typeface="Gill Sans MT"/>
                <a:sym typeface="Gill Sans MT"/>
              </a:defRPr>
            </a:lvl1pPr>
            <a:lvl2pPr marL="674043" indent="-271707">
              <a:spcBef>
                <a:spcPts val="600"/>
              </a:spcBef>
              <a:buClr>
                <a:srgbClr val="3891A7"/>
              </a:buClr>
              <a:buFontTx/>
              <a:buChar char="◦"/>
              <a:defRPr>
                <a:latin typeface="Gill Sans MT"/>
                <a:ea typeface="Gill Sans MT"/>
                <a:cs typeface="Gill Sans MT"/>
                <a:sym typeface="Gill Sans MT"/>
              </a:defRPr>
            </a:lvl2pPr>
            <a:lvl3pPr marL="963167">
              <a:spcBef>
                <a:spcPts val="600"/>
              </a:spcBef>
              <a:buClr>
                <a:srgbClr val="3891A7"/>
              </a:buClr>
              <a:buFontTx/>
              <a:buChar char="●"/>
              <a:defRPr>
                <a:latin typeface="Gill Sans MT"/>
                <a:ea typeface="Gill Sans MT"/>
                <a:cs typeface="Gill Sans MT"/>
                <a:sym typeface="Gill Sans MT"/>
              </a:defRPr>
            </a:lvl3pPr>
            <a:lvl4pPr marL="1201521" indent="-277977">
              <a:spcBef>
                <a:spcPts val="600"/>
              </a:spcBef>
              <a:buClr>
                <a:srgbClr val="3891A7"/>
              </a:buClr>
              <a:buFontTx/>
              <a:buChar char="●"/>
              <a:defRPr>
                <a:latin typeface="Gill Sans MT"/>
                <a:ea typeface="Gill Sans MT"/>
                <a:cs typeface="Gill Sans MT"/>
                <a:sym typeface="Gill Sans MT"/>
              </a:defRPr>
            </a:lvl4pPr>
            <a:lvl5pPr marL="1408175" indent="-292608">
              <a:spcBef>
                <a:spcPts val="600"/>
              </a:spcBef>
              <a:buClr>
                <a:srgbClr val="3891A7"/>
              </a:buClr>
              <a:buFontTx/>
              <a:buChar char="●"/>
              <a:defRPr>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95" name="Slide Number"/>
          <p:cNvSpPr txBox="1">
            <a:spLocks noGrp="1"/>
          </p:cNvSpPr>
          <p:nvPr>
            <p:ph type="sldNum" sz="quarter" idx="2"/>
          </p:nvPr>
        </p:nvSpPr>
        <p:spPr>
          <a:xfrm>
            <a:off x="8705420" y="6512560"/>
            <a:ext cx="273656" cy="269241"/>
          </a:xfrm>
          <a:prstGeom prst="rect">
            <a:avLst/>
          </a:prstGeom>
        </p:spPr>
        <p:txBody>
          <a:bodyPr anchor="b"/>
          <a:lstStyle>
            <a:lvl1pPr algn="ctr">
              <a:defRPr>
                <a:solidFill>
                  <a:srgbClr val="B4A68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Вертикальный заголовок и текст">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2" name="Пирог 6"/>
          <p:cNvSpPr/>
          <p:nvPr/>
        </p:nvSpPr>
        <p:spPr>
          <a:xfrm>
            <a:off x="3515" y="3522"/>
            <a:ext cx="819445" cy="8194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203" name="Овал 7"/>
          <p:cNvSpPr/>
          <p:nvPr/>
        </p:nvSpPr>
        <p:spPr>
          <a:xfrm>
            <a:off x="168815" y="21101"/>
            <a:ext cx="1702194" cy="1702194"/>
          </a:xfrm>
          <a:prstGeom prst="ellipse">
            <a:avLst/>
          </a:prstGeom>
          <a:ln w="27305" cap="rnd">
            <a:solidFill>
              <a:srgbClr val="FFF5DE"/>
            </a:solidFill>
          </a:ln>
          <a:effectLst>
            <a:outerShdw blurRad="25400" dist="25400" dir="5400000" rotWithShape="0">
              <a:srgbClr val="AEA48D">
                <a:alpha val="8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204" name="Кольцо 10"/>
          <p:cNvSpPr/>
          <p:nvPr/>
        </p:nvSpPr>
        <p:spPr>
          <a:xfrm rot="2315674">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ln>
          <a:effectLst>
            <a:outerShdw blurRad="12700" dist="15000" dir="4500000" rotWithShape="0">
              <a:srgbClr val="565041">
                <a:alpha val="3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205" name="Прямоугольник 11"/>
          <p:cNvSpPr/>
          <p:nvPr/>
        </p:nvSpPr>
        <p:spPr>
          <a:xfrm>
            <a:off x="1012872" y="-54"/>
            <a:ext cx="8131128"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206" name="Прямоугольник 14"/>
          <p:cNvSpPr/>
          <p:nvPr/>
        </p:nvSpPr>
        <p:spPr>
          <a:xfrm>
            <a:off x="1014983" y="-54"/>
            <a:ext cx="73153" cy="6858054"/>
          </a:xfrm>
          <a:prstGeom prst="rect">
            <a:avLst/>
          </a:prstGeom>
          <a:solidFill>
            <a:srgbClr val="FFFFFF"/>
          </a:solidFill>
          <a:ln w="12700">
            <a:miter lim="400000"/>
          </a:ln>
          <a:effectLst>
            <a:outerShdw blurRad="38100" dist="38000" dir="10800000" rotWithShape="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207" name="Title Text"/>
          <p:cNvSpPr txBox="1">
            <a:spLocks noGrp="1"/>
          </p:cNvSpPr>
          <p:nvPr>
            <p:ph type="title"/>
          </p:nvPr>
        </p:nvSpPr>
        <p:spPr>
          <a:xfrm>
            <a:off x="6858000" y="274639"/>
            <a:ext cx="1828800" cy="5851526"/>
          </a:xfrm>
          <a:prstGeom prst="rect">
            <a:avLst/>
          </a:prstGeom>
        </p:spPr>
        <p:txBody>
          <a:bodyPr/>
          <a:lstStyle>
            <a:lvl1pPr algn="l">
              <a:defRPr sz="4300">
                <a:solidFill>
                  <a:srgbClr val="572314"/>
                </a:solidFill>
                <a:effectLst>
                  <a:outerShdw blurRad="50800" dist="30000" dir="5400000" rotWithShape="0">
                    <a:srgbClr val="000000">
                      <a:alpha val="30000"/>
                    </a:srgbClr>
                  </a:outerShdw>
                </a:effectLst>
                <a:latin typeface="Gill Sans MT"/>
                <a:ea typeface="Gill Sans MT"/>
                <a:cs typeface="Gill Sans MT"/>
                <a:sym typeface="Gill Sans MT"/>
              </a:defRPr>
            </a:lvl1pPr>
          </a:lstStyle>
          <a:p>
            <a:r>
              <a:t>Title Text</a:t>
            </a:r>
          </a:p>
        </p:txBody>
      </p:sp>
      <p:sp>
        <p:nvSpPr>
          <p:cNvPr id="208" name="Body Level One…"/>
          <p:cNvSpPr txBox="1">
            <a:spLocks noGrp="1"/>
          </p:cNvSpPr>
          <p:nvPr>
            <p:ph type="body" idx="1"/>
          </p:nvPr>
        </p:nvSpPr>
        <p:spPr>
          <a:xfrm>
            <a:off x="1143000" y="274639"/>
            <a:ext cx="5562600" cy="5851526"/>
          </a:xfrm>
          <a:prstGeom prst="rect">
            <a:avLst/>
          </a:prstGeom>
        </p:spPr>
        <p:txBody>
          <a:bodyPr/>
          <a:lstStyle>
            <a:lvl1pPr marL="365759" indent="-283463">
              <a:spcBef>
                <a:spcPts val="600"/>
              </a:spcBef>
              <a:buClr>
                <a:srgbClr val="3891A7"/>
              </a:buClr>
              <a:buSzPct val="80000"/>
              <a:buFontTx/>
              <a:buChar char="●"/>
              <a:defRPr>
                <a:latin typeface="Gill Sans MT"/>
                <a:ea typeface="Gill Sans MT"/>
                <a:cs typeface="Gill Sans MT"/>
                <a:sym typeface="Gill Sans MT"/>
              </a:defRPr>
            </a:lvl1pPr>
            <a:lvl2pPr marL="674043" indent="-271707">
              <a:spcBef>
                <a:spcPts val="600"/>
              </a:spcBef>
              <a:buClr>
                <a:srgbClr val="3891A7"/>
              </a:buClr>
              <a:buFontTx/>
              <a:buChar char="◦"/>
              <a:defRPr>
                <a:latin typeface="Gill Sans MT"/>
                <a:ea typeface="Gill Sans MT"/>
                <a:cs typeface="Gill Sans MT"/>
                <a:sym typeface="Gill Sans MT"/>
              </a:defRPr>
            </a:lvl2pPr>
            <a:lvl3pPr marL="963167">
              <a:spcBef>
                <a:spcPts val="600"/>
              </a:spcBef>
              <a:buClr>
                <a:srgbClr val="3891A7"/>
              </a:buClr>
              <a:buFontTx/>
              <a:buChar char="●"/>
              <a:defRPr>
                <a:latin typeface="Gill Sans MT"/>
                <a:ea typeface="Gill Sans MT"/>
                <a:cs typeface="Gill Sans MT"/>
                <a:sym typeface="Gill Sans MT"/>
              </a:defRPr>
            </a:lvl3pPr>
            <a:lvl4pPr marL="1201521" indent="-277977">
              <a:spcBef>
                <a:spcPts val="600"/>
              </a:spcBef>
              <a:buClr>
                <a:srgbClr val="3891A7"/>
              </a:buClr>
              <a:buFontTx/>
              <a:buChar char="●"/>
              <a:defRPr>
                <a:latin typeface="Gill Sans MT"/>
                <a:ea typeface="Gill Sans MT"/>
                <a:cs typeface="Gill Sans MT"/>
                <a:sym typeface="Gill Sans MT"/>
              </a:defRPr>
            </a:lvl4pPr>
            <a:lvl5pPr marL="1408175" indent="-292608">
              <a:spcBef>
                <a:spcPts val="600"/>
              </a:spcBef>
              <a:buClr>
                <a:srgbClr val="3891A7"/>
              </a:buClr>
              <a:buFontTx/>
              <a:buChar char="●"/>
              <a:defRPr>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8705420" y="6512560"/>
            <a:ext cx="273656" cy="269241"/>
          </a:xfrm>
          <a:prstGeom prst="rect">
            <a:avLst/>
          </a:prstGeom>
        </p:spPr>
        <p:txBody>
          <a:bodyPr anchor="b"/>
          <a:lstStyle>
            <a:lvl1pPr algn="ctr">
              <a:defRPr>
                <a:solidFill>
                  <a:srgbClr val="B4A68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21" name="Picture 2" descr="Picture 2"/>
          <p:cNvPicPr>
            <a:picLocks noChangeAspect="1"/>
          </p:cNvPicPr>
          <p:nvPr/>
        </p:nvPicPr>
        <p:blipFill>
          <a:blip r:embed="rId2">
            <a:extLst/>
          </a:blip>
          <a:stretch>
            <a:fillRect/>
          </a:stretch>
        </p:blipFill>
        <p:spPr>
          <a:xfrm>
            <a:off x="-3175" y="-3175"/>
            <a:ext cx="9150350" cy="6864350"/>
          </a:xfrm>
          <a:prstGeom prst="rect">
            <a:avLst/>
          </a:prstGeom>
          <a:ln w="12700">
            <a:miter lim="400000"/>
          </a:ln>
        </p:spPr>
      </p:pic>
      <p:sp>
        <p:nvSpPr>
          <p:cNvPr id="22" name="Title Text"/>
          <p:cNvSpPr txBox="1">
            <a:spLocks noGrp="1"/>
          </p:cNvSpPr>
          <p:nvPr>
            <p:ph type="title"/>
          </p:nvPr>
        </p:nvSpPr>
        <p:spPr>
          <a:xfrm>
            <a:off x="928662" y="2071678"/>
            <a:ext cx="7772401" cy="1470026"/>
          </a:xfrm>
          <a:prstGeom prst="rect">
            <a:avLst/>
          </a:prstGeom>
        </p:spPr>
        <p:txBody>
          <a:bodyPr/>
          <a:lstStyle>
            <a:lvl1pPr>
              <a:defRPr sz="4000" b="1" cap="small">
                <a:solidFill>
                  <a:srgbClr val="262626"/>
                </a:solidFill>
              </a:defRPr>
            </a:lvl1pPr>
          </a:lstStyle>
          <a:p>
            <a:r>
              <a:t>Title Text</a:t>
            </a:r>
          </a:p>
        </p:txBody>
      </p:sp>
      <p:sp>
        <p:nvSpPr>
          <p:cNvPr id="23" name="Body Level One…"/>
          <p:cNvSpPr txBox="1">
            <a:spLocks noGrp="1"/>
          </p:cNvSpPr>
          <p:nvPr>
            <p:ph type="body" sz="quarter" idx="1"/>
          </p:nvPr>
        </p:nvSpPr>
        <p:spPr>
          <a:xfrm>
            <a:off x="1571603" y="1214421"/>
            <a:ext cx="6400801" cy="714381"/>
          </a:xfrm>
          <a:prstGeom prst="rect">
            <a:avLst/>
          </a:prstGeom>
        </p:spPr>
        <p:txBody>
          <a:bodyPr anchor="ctr"/>
          <a:lstStyle>
            <a:lvl1pPr marL="0" indent="0" algn="ctr">
              <a:buSzTx/>
              <a:buFontTx/>
              <a:buNone/>
              <a:defRPr cap="small">
                <a:solidFill>
                  <a:srgbClr val="0195FF"/>
                </a:solidFill>
              </a:defRPr>
            </a:lvl1pPr>
            <a:lvl2pPr marL="0" indent="457200" algn="ctr">
              <a:buSzTx/>
              <a:buFontTx/>
              <a:buNone/>
              <a:defRPr cap="small">
                <a:solidFill>
                  <a:srgbClr val="0195FF"/>
                </a:solidFill>
              </a:defRPr>
            </a:lvl2pPr>
            <a:lvl3pPr marL="0" indent="914400" algn="ctr">
              <a:buSzTx/>
              <a:buFontTx/>
              <a:buNone/>
              <a:defRPr cap="small">
                <a:solidFill>
                  <a:srgbClr val="0195FF"/>
                </a:solidFill>
              </a:defRPr>
            </a:lvl3pPr>
            <a:lvl4pPr marL="0" indent="1371600" algn="ctr">
              <a:buSzTx/>
              <a:buFontTx/>
              <a:buNone/>
              <a:defRPr cap="small">
                <a:solidFill>
                  <a:srgbClr val="0195FF"/>
                </a:solidFill>
              </a:defRPr>
            </a:lvl4pPr>
            <a:lvl5pPr marL="0" indent="1828800" algn="ctr">
              <a:buSzTx/>
              <a:buFontTx/>
              <a:buNone/>
              <a:defRPr cap="small">
                <a:solidFill>
                  <a:srgbClr val="0195FF"/>
                </a:solidFill>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Заголовок и объект">
    <p:spTree>
      <p:nvGrpSpPr>
        <p:cNvPr id="1" name=""/>
        <p:cNvGrpSpPr/>
        <p:nvPr/>
      </p:nvGrpSpPr>
      <p:grpSpPr>
        <a:xfrm>
          <a:off x="0" y="0"/>
          <a:ext cx="0" cy="0"/>
          <a:chOff x="0" y="0"/>
          <a:chExt cx="0" cy="0"/>
        </a:xfrm>
      </p:grpSpPr>
      <p:pic>
        <p:nvPicPr>
          <p:cNvPr id="31" name="Picture 2" descr="Picture 2"/>
          <p:cNvPicPr>
            <a:picLocks noChangeAspect="1"/>
          </p:cNvPicPr>
          <p:nvPr/>
        </p:nvPicPr>
        <p:blipFill>
          <a:blip r:embed="rId2">
            <a:extLst/>
          </a:blip>
          <a:stretch>
            <a:fillRect/>
          </a:stretch>
        </p:blipFill>
        <p:spPr>
          <a:xfrm>
            <a:off x="-3175" y="-3175"/>
            <a:ext cx="9150350" cy="6864350"/>
          </a:xfrm>
          <a:prstGeom prst="rect">
            <a:avLst/>
          </a:prstGeom>
          <a:ln w="12700">
            <a:miter lim="400000"/>
          </a:ln>
        </p:spPr>
      </p:pic>
      <p:sp>
        <p:nvSpPr>
          <p:cNvPr id="32" name="Title Text"/>
          <p:cNvSpPr txBox="1">
            <a:spLocks noGrp="1"/>
          </p:cNvSpPr>
          <p:nvPr>
            <p:ph type="title"/>
          </p:nvPr>
        </p:nvSpPr>
        <p:spPr>
          <a:xfrm>
            <a:off x="1928794" y="274638"/>
            <a:ext cx="6929487" cy="1143001"/>
          </a:xfrm>
          <a:prstGeom prst="rect">
            <a:avLst/>
          </a:prstGeom>
        </p:spPr>
        <p:txBody>
          <a:bodyPr/>
          <a:lstStyle>
            <a:lvl1pPr algn="l">
              <a:defRPr sz="3600" b="1">
                <a:solidFill>
                  <a:srgbClr val="262626"/>
                </a:solidFill>
              </a:defRPr>
            </a:lvl1pPr>
          </a:lstStyle>
          <a:p>
            <a:r>
              <a:t>Title Text</a:t>
            </a:r>
          </a:p>
        </p:txBody>
      </p:sp>
      <p:sp>
        <p:nvSpPr>
          <p:cNvPr id="33" name="Body Level One…"/>
          <p:cNvSpPr txBox="1">
            <a:spLocks noGrp="1"/>
          </p:cNvSpPr>
          <p:nvPr>
            <p:ph type="body" idx="1"/>
          </p:nvPr>
        </p:nvSpPr>
        <p:spPr>
          <a:xfrm>
            <a:off x="1928794" y="1600200"/>
            <a:ext cx="6929487" cy="4525963"/>
          </a:xfrm>
          <a:prstGeom prst="rect">
            <a:avLst/>
          </a:prstGeom>
        </p:spPr>
        <p:txBody>
          <a:bodyPr/>
          <a:lstStyle>
            <a:lvl1pPr>
              <a:defRPr>
                <a:solidFill>
                  <a:srgbClr val="0195FF"/>
                </a:solidFill>
              </a:defRPr>
            </a:lvl1pPr>
            <a:lvl2pPr>
              <a:defRPr>
                <a:solidFill>
                  <a:srgbClr val="0195FF"/>
                </a:solidFill>
              </a:defRPr>
            </a:lvl2pPr>
            <a:lvl3pPr>
              <a:defRPr>
                <a:solidFill>
                  <a:srgbClr val="0195FF"/>
                </a:solidFill>
              </a:defRPr>
            </a:lvl3pPr>
            <a:lvl4pPr>
              <a:defRPr>
                <a:solidFill>
                  <a:srgbClr val="0195FF"/>
                </a:solidFill>
              </a:defRPr>
            </a:lvl4pPr>
            <a:lvl5pPr>
              <a:defRPr>
                <a:solidFill>
                  <a:srgbClr val="0195FF"/>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xfrm>
            <a:off x="8594298" y="6404292"/>
            <a:ext cx="263982" cy="269241"/>
          </a:xfrm>
          <a:prstGeom prst="rect">
            <a:avLst/>
          </a:prstGeom>
        </p:spPr>
        <p:txBody>
          <a:bodyPr/>
          <a:lstStyle>
            <a:lvl1pPr>
              <a:defRPr>
                <a:solidFill>
                  <a:srgbClr val="404040"/>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41" name="Picture 2" descr="Picture 2"/>
          <p:cNvPicPr>
            <a:picLocks noChangeAspect="1"/>
          </p:cNvPicPr>
          <p:nvPr/>
        </p:nvPicPr>
        <p:blipFill>
          <a:blip r:embed="rId2">
            <a:extLst/>
          </a:blip>
          <a:stretch>
            <a:fillRect/>
          </a:stretch>
        </p:blipFill>
        <p:spPr>
          <a:xfrm>
            <a:off x="-3175" y="-3175"/>
            <a:ext cx="9150350" cy="6864350"/>
          </a:xfrm>
          <a:prstGeom prst="rect">
            <a:avLst/>
          </a:prstGeom>
          <a:ln w="12700">
            <a:miter lim="400000"/>
          </a:ln>
        </p:spPr>
      </p:pic>
      <p:sp>
        <p:nvSpPr>
          <p:cNvPr id="42" name="Title Text"/>
          <p:cNvSpPr txBox="1">
            <a:spLocks noGrp="1"/>
          </p:cNvSpPr>
          <p:nvPr>
            <p:ph type="title"/>
          </p:nvPr>
        </p:nvSpPr>
        <p:spPr>
          <a:xfrm>
            <a:off x="928662" y="2071678"/>
            <a:ext cx="7772401" cy="1470026"/>
          </a:xfrm>
          <a:prstGeom prst="rect">
            <a:avLst/>
          </a:prstGeom>
        </p:spPr>
        <p:txBody>
          <a:bodyPr/>
          <a:lstStyle>
            <a:lvl1pPr>
              <a:defRPr sz="4000" b="1" cap="small">
                <a:solidFill>
                  <a:srgbClr val="262626"/>
                </a:solidFill>
              </a:defRPr>
            </a:lvl1pPr>
          </a:lstStyle>
          <a:p>
            <a:r>
              <a:t>Title Text</a:t>
            </a:r>
          </a:p>
        </p:txBody>
      </p:sp>
      <p:sp>
        <p:nvSpPr>
          <p:cNvPr id="43" name="Body Level One…"/>
          <p:cNvSpPr txBox="1">
            <a:spLocks noGrp="1"/>
          </p:cNvSpPr>
          <p:nvPr>
            <p:ph type="body" sz="quarter" idx="1"/>
          </p:nvPr>
        </p:nvSpPr>
        <p:spPr>
          <a:xfrm>
            <a:off x="1571603" y="1214421"/>
            <a:ext cx="6400801" cy="714381"/>
          </a:xfrm>
          <a:prstGeom prst="rect">
            <a:avLst/>
          </a:prstGeom>
        </p:spPr>
        <p:txBody>
          <a:bodyPr anchor="ctr"/>
          <a:lstStyle>
            <a:lvl1pPr marL="0" indent="0" algn="ctr">
              <a:buSzTx/>
              <a:buFontTx/>
              <a:buNone/>
              <a:defRPr cap="small">
                <a:solidFill>
                  <a:srgbClr val="FFFFFF"/>
                </a:solidFill>
              </a:defRPr>
            </a:lvl1pPr>
            <a:lvl2pPr marL="0" indent="457200" algn="ctr">
              <a:buSzTx/>
              <a:buFontTx/>
              <a:buNone/>
              <a:defRPr cap="small">
                <a:solidFill>
                  <a:srgbClr val="FFFFFF"/>
                </a:solidFill>
              </a:defRPr>
            </a:lvl2pPr>
            <a:lvl3pPr marL="0" indent="914400" algn="ctr">
              <a:buSzTx/>
              <a:buFontTx/>
              <a:buNone/>
              <a:defRPr cap="small">
                <a:solidFill>
                  <a:srgbClr val="FFFFFF"/>
                </a:solidFill>
              </a:defRPr>
            </a:lvl3pPr>
            <a:lvl4pPr marL="0" indent="1371600" algn="ctr">
              <a:buSzTx/>
              <a:buFontTx/>
              <a:buNone/>
              <a:defRPr cap="small">
                <a:solidFill>
                  <a:srgbClr val="FFFFFF"/>
                </a:solidFill>
              </a:defRPr>
            </a:lvl4pPr>
            <a:lvl5pPr marL="0" indent="1828800" algn="ctr">
              <a:buSzTx/>
              <a:buFontTx/>
              <a:buNone/>
              <a:defRPr cap="sm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51" name="Picture 2" descr="Picture 2"/>
          <p:cNvPicPr>
            <a:picLocks noChangeAspect="1"/>
          </p:cNvPicPr>
          <p:nvPr/>
        </p:nvPicPr>
        <p:blipFill>
          <a:blip r:embed="rId2">
            <a:extLst/>
          </a:blip>
          <a:stretch>
            <a:fillRect/>
          </a:stretch>
        </p:blipFill>
        <p:spPr>
          <a:xfrm>
            <a:off x="-3175" y="-3175"/>
            <a:ext cx="9150350" cy="6864350"/>
          </a:xfrm>
          <a:prstGeom prst="rect">
            <a:avLst/>
          </a:prstGeom>
          <a:ln w="12700">
            <a:miter lim="400000"/>
          </a:ln>
        </p:spPr>
      </p:pic>
      <p:sp>
        <p:nvSpPr>
          <p:cNvPr id="52" name="Title Text"/>
          <p:cNvSpPr txBox="1">
            <a:spLocks noGrp="1"/>
          </p:cNvSpPr>
          <p:nvPr>
            <p:ph type="title"/>
          </p:nvPr>
        </p:nvSpPr>
        <p:spPr>
          <a:xfrm>
            <a:off x="1928794" y="274638"/>
            <a:ext cx="6929487" cy="1143001"/>
          </a:xfrm>
          <a:prstGeom prst="rect">
            <a:avLst/>
          </a:prstGeom>
        </p:spPr>
        <p:txBody>
          <a:bodyPr/>
          <a:lstStyle>
            <a:lvl1pPr algn="l">
              <a:defRPr sz="3600" b="1">
                <a:solidFill>
                  <a:srgbClr val="262626"/>
                </a:solidFill>
              </a:defRPr>
            </a:lvl1pPr>
          </a:lstStyle>
          <a:p>
            <a:r>
              <a:t>Title Text</a:t>
            </a:r>
          </a:p>
        </p:txBody>
      </p:sp>
      <p:sp>
        <p:nvSpPr>
          <p:cNvPr id="53" name="Body Level One…"/>
          <p:cNvSpPr txBox="1">
            <a:spLocks noGrp="1"/>
          </p:cNvSpPr>
          <p:nvPr>
            <p:ph type="body" idx="1"/>
          </p:nvPr>
        </p:nvSpPr>
        <p:spPr>
          <a:xfrm>
            <a:off x="1928794" y="1600200"/>
            <a:ext cx="6929487" cy="452596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xfrm>
            <a:off x="8594298" y="6404292"/>
            <a:ext cx="263982" cy="269241"/>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iapositive de titre">
    <p:spTree>
      <p:nvGrpSpPr>
        <p:cNvPr id="1" name=""/>
        <p:cNvGrpSpPr/>
        <p:nvPr/>
      </p:nvGrpSpPr>
      <p:grpSpPr>
        <a:xfrm>
          <a:off x="0" y="0"/>
          <a:ext cx="0" cy="0"/>
          <a:chOff x="0" y="0"/>
          <a:chExt cx="0" cy="0"/>
        </a:xfrm>
      </p:grpSpPr>
      <p:sp>
        <p:nvSpPr>
          <p:cNvPr id="68" name="Body Level One…"/>
          <p:cNvSpPr txBox="1">
            <a:spLocks noGrp="1"/>
          </p:cNvSpPr>
          <p:nvPr>
            <p:ph type="body" sz="quarter" idx="1"/>
          </p:nvPr>
        </p:nvSpPr>
        <p:spPr>
          <a:xfrm>
            <a:off x="2915816" y="620687"/>
            <a:ext cx="5770985" cy="288033"/>
          </a:xfrm>
          <a:prstGeom prst="rect">
            <a:avLst/>
          </a:prstGeom>
        </p:spPr>
        <p:txBody>
          <a:bodyPr anchor="ctr"/>
          <a:lstStyle>
            <a:lvl1pPr marL="0" indent="0" algn="r">
              <a:spcBef>
                <a:spcPts val="300"/>
              </a:spcBef>
              <a:buSzTx/>
              <a:buFontTx/>
              <a:buNone/>
              <a:defRPr sz="1600" cap="small">
                <a:solidFill>
                  <a:srgbClr val="1D2631"/>
                </a:solidFill>
              </a:defRPr>
            </a:lvl1pPr>
            <a:lvl2pPr marL="0" indent="457200" algn="r">
              <a:spcBef>
                <a:spcPts val="300"/>
              </a:spcBef>
              <a:buSzTx/>
              <a:buFontTx/>
              <a:buNone/>
              <a:defRPr sz="1600" cap="small">
                <a:solidFill>
                  <a:srgbClr val="1D2631"/>
                </a:solidFill>
              </a:defRPr>
            </a:lvl2pPr>
            <a:lvl3pPr marL="0" indent="914400" algn="r">
              <a:spcBef>
                <a:spcPts val="300"/>
              </a:spcBef>
              <a:buSzTx/>
              <a:buFontTx/>
              <a:buNone/>
              <a:defRPr sz="1600" cap="small">
                <a:solidFill>
                  <a:srgbClr val="1D2631"/>
                </a:solidFill>
              </a:defRPr>
            </a:lvl3pPr>
            <a:lvl4pPr marL="0" indent="1371600" algn="r">
              <a:spcBef>
                <a:spcPts val="300"/>
              </a:spcBef>
              <a:buSzTx/>
              <a:buFontTx/>
              <a:buNone/>
              <a:defRPr sz="1600" cap="small">
                <a:solidFill>
                  <a:srgbClr val="1D2631"/>
                </a:solidFill>
              </a:defRPr>
            </a:lvl4pPr>
            <a:lvl5pPr marL="0" indent="1828800" algn="r">
              <a:spcBef>
                <a:spcPts val="300"/>
              </a:spcBef>
              <a:buSzTx/>
              <a:buFontTx/>
              <a:buNone/>
              <a:defRPr sz="1600" cap="small">
                <a:solidFill>
                  <a:srgbClr val="1D2631"/>
                </a:solidFill>
              </a:defRPr>
            </a:lvl5pPr>
          </a:lstStyle>
          <a:p>
            <a:r>
              <a:t>Body Level One</a:t>
            </a:r>
          </a:p>
          <a:p>
            <a:pPr lvl="1"/>
            <a:r>
              <a:t>Body Level Two</a:t>
            </a:r>
          </a:p>
          <a:p>
            <a:pPr lvl="2"/>
            <a:r>
              <a:t>Body Level Three</a:t>
            </a:r>
          </a:p>
          <a:p>
            <a:pPr lvl="3"/>
            <a:r>
              <a:t>Body Level Four</a:t>
            </a:r>
          </a:p>
          <a:p>
            <a:pPr lvl="4"/>
            <a:r>
              <a:t>Body Level Five</a:t>
            </a:r>
          </a:p>
        </p:txBody>
      </p:sp>
      <p:sp>
        <p:nvSpPr>
          <p:cNvPr id="69" name="Title Text"/>
          <p:cNvSpPr txBox="1">
            <a:spLocks noGrp="1"/>
          </p:cNvSpPr>
          <p:nvPr>
            <p:ph type="title"/>
          </p:nvPr>
        </p:nvSpPr>
        <p:spPr>
          <a:xfrm>
            <a:off x="2915816" y="3076"/>
            <a:ext cx="5770985" cy="617613"/>
          </a:xfrm>
          <a:prstGeom prst="rect">
            <a:avLst/>
          </a:prstGeom>
        </p:spPr>
        <p:txBody>
          <a:bodyPr/>
          <a:lstStyle>
            <a:lvl1pPr>
              <a:defRPr>
                <a:solidFill>
                  <a:srgbClr val="FFFFFF"/>
                </a:solidFill>
              </a:defRPr>
            </a:lvl1pPr>
          </a:lstStyle>
          <a:p>
            <a:r>
              <a:t>Title Text</a:t>
            </a:r>
          </a:p>
        </p:txBody>
      </p:sp>
      <p:sp>
        <p:nvSpPr>
          <p:cNvPr id="70"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Титульный слайд">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7" name="Пирог 6"/>
          <p:cNvSpPr/>
          <p:nvPr/>
        </p:nvSpPr>
        <p:spPr>
          <a:xfrm>
            <a:off x="3515" y="3522"/>
            <a:ext cx="819445" cy="8194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78" name="Овал 7"/>
          <p:cNvSpPr/>
          <p:nvPr/>
        </p:nvSpPr>
        <p:spPr>
          <a:xfrm>
            <a:off x="168815" y="21101"/>
            <a:ext cx="1702194" cy="1702194"/>
          </a:xfrm>
          <a:prstGeom prst="ellipse">
            <a:avLst/>
          </a:prstGeom>
          <a:ln w="27305" cap="rnd">
            <a:solidFill>
              <a:srgbClr val="FFF5DE"/>
            </a:solidFill>
          </a:ln>
          <a:effectLst>
            <a:outerShdw blurRad="25400" dist="25400" dir="5400000" rotWithShape="0">
              <a:srgbClr val="AEA48D">
                <a:alpha val="8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79" name="Кольцо 10"/>
          <p:cNvSpPr/>
          <p:nvPr/>
        </p:nvSpPr>
        <p:spPr>
          <a:xfrm rot="2315674">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ln>
          <a:effectLst>
            <a:outerShdw blurRad="12700" dist="15000" dir="4500000" rotWithShape="0">
              <a:srgbClr val="565041">
                <a:alpha val="3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80" name="Прямоугольник 11"/>
          <p:cNvSpPr/>
          <p:nvPr/>
        </p:nvSpPr>
        <p:spPr>
          <a:xfrm>
            <a:off x="1012872" y="-54"/>
            <a:ext cx="8131128"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81" name="Прямоугольник 14"/>
          <p:cNvSpPr/>
          <p:nvPr/>
        </p:nvSpPr>
        <p:spPr>
          <a:xfrm>
            <a:off x="1014983" y="-54"/>
            <a:ext cx="73153" cy="6858054"/>
          </a:xfrm>
          <a:prstGeom prst="rect">
            <a:avLst/>
          </a:prstGeom>
          <a:solidFill>
            <a:srgbClr val="FFFFFF"/>
          </a:solidFill>
          <a:ln w="12700">
            <a:miter lim="400000"/>
          </a:ln>
          <a:effectLst>
            <a:outerShdw blurRad="38100" dist="38000" dir="10800000" rotWithShape="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82" name="Title Text"/>
          <p:cNvSpPr txBox="1">
            <a:spLocks noGrp="1"/>
          </p:cNvSpPr>
          <p:nvPr>
            <p:ph type="title"/>
          </p:nvPr>
        </p:nvSpPr>
        <p:spPr>
          <a:xfrm>
            <a:off x="1432560" y="359897"/>
            <a:ext cx="7406641" cy="1472185"/>
          </a:xfrm>
          <a:prstGeom prst="rect">
            <a:avLst/>
          </a:prstGeom>
        </p:spPr>
        <p:txBody>
          <a:bodyPr anchor="b"/>
          <a:lstStyle>
            <a:lvl1pPr algn="l">
              <a:defRPr sz="4300">
                <a:solidFill>
                  <a:srgbClr val="572314"/>
                </a:solidFill>
                <a:effectLst>
                  <a:outerShdw blurRad="50800" dist="30000" dir="5400000" rotWithShape="0">
                    <a:srgbClr val="000000">
                      <a:alpha val="30000"/>
                    </a:srgbClr>
                  </a:outerShdw>
                </a:effectLst>
                <a:latin typeface="Gill Sans MT"/>
                <a:ea typeface="Gill Sans MT"/>
                <a:cs typeface="Gill Sans MT"/>
                <a:sym typeface="Gill Sans MT"/>
              </a:defRPr>
            </a:lvl1pPr>
          </a:lstStyle>
          <a:p>
            <a:r>
              <a:t>Title Text</a:t>
            </a:r>
          </a:p>
        </p:txBody>
      </p:sp>
      <p:sp>
        <p:nvSpPr>
          <p:cNvPr id="83" name="Body Level One…"/>
          <p:cNvSpPr txBox="1">
            <a:spLocks noGrp="1"/>
          </p:cNvSpPr>
          <p:nvPr>
            <p:ph type="body" sz="half" idx="1"/>
          </p:nvPr>
        </p:nvSpPr>
        <p:spPr>
          <a:xfrm>
            <a:off x="1432560" y="1850064"/>
            <a:ext cx="7406641" cy="1752601"/>
          </a:xfrm>
          <a:prstGeom prst="rect">
            <a:avLst/>
          </a:prstGeom>
        </p:spPr>
        <p:txBody>
          <a:bodyPr lIns="0" tIns="0" rIns="0" bIns="0"/>
          <a:lstStyle>
            <a:lvl1pPr marL="0" indent="27432">
              <a:spcBef>
                <a:spcPts val="600"/>
              </a:spcBef>
              <a:buSzTx/>
              <a:buFontTx/>
              <a:buNone/>
              <a:defRPr sz="2600">
                <a:solidFill>
                  <a:srgbClr val="351209"/>
                </a:solidFill>
                <a:latin typeface="Gill Sans MT"/>
                <a:ea typeface="Gill Sans MT"/>
                <a:cs typeface="Gill Sans MT"/>
                <a:sym typeface="Gill Sans MT"/>
              </a:defRPr>
            </a:lvl1pPr>
            <a:lvl2pPr marL="0" indent="457200">
              <a:spcBef>
                <a:spcPts val="600"/>
              </a:spcBef>
              <a:buSzTx/>
              <a:buFontTx/>
              <a:buNone/>
              <a:defRPr sz="2600">
                <a:solidFill>
                  <a:srgbClr val="351209"/>
                </a:solidFill>
                <a:latin typeface="Gill Sans MT"/>
                <a:ea typeface="Gill Sans MT"/>
                <a:cs typeface="Gill Sans MT"/>
                <a:sym typeface="Gill Sans MT"/>
              </a:defRPr>
            </a:lvl2pPr>
            <a:lvl3pPr marL="0" indent="914400">
              <a:spcBef>
                <a:spcPts val="600"/>
              </a:spcBef>
              <a:buSzTx/>
              <a:buFontTx/>
              <a:buNone/>
              <a:defRPr sz="2600">
                <a:solidFill>
                  <a:srgbClr val="351209"/>
                </a:solidFill>
                <a:latin typeface="Gill Sans MT"/>
                <a:ea typeface="Gill Sans MT"/>
                <a:cs typeface="Gill Sans MT"/>
                <a:sym typeface="Gill Sans MT"/>
              </a:defRPr>
            </a:lvl3pPr>
            <a:lvl4pPr marL="0" indent="1371600">
              <a:spcBef>
                <a:spcPts val="600"/>
              </a:spcBef>
              <a:buSzTx/>
              <a:buFontTx/>
              <a:buNone/>
              <a:defRPr sz="2600">
                <a:solidFill>
                  <a:srgbClr val="351209"/>
                </a:solidFill>
                <a:latin typeface="Gill Sans MT"/>
                <a:ea typeface="Gill Sans MT"/>
                <a:cs typeface="Gill Sans MT"/>
                <a:sym typeface="Gill Sans MT"/>
              </a:defRPr>
            </a:lvl4pPr>
            <a:lvl5pPr marL="0" indent="1828800">
              <a:spcBef>
                <a:spcPts val="600"/>
              </a:spcBef>
              <a:buSzTx/>
              <a:buFontTx/>
              <a:buNone/>
              <a:defRPr sz="2600">
                <a:solidFill>
                  <a:srgbClr val="35120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4" name="Овал 7"/>
          <p:cNvSpPr/>
          <p:nvPr/>
        </p:nvSpPr>
        <p:spPr>
          <a:xfrm>
            <a:off x="921433" y="1413801"/>
            <a:ext cx="210312" cy="210313"/>
          </a:xfrm>
          <a:prstGeom prst="ellipse">
            <a:avLst/>
          </a:prstGeom>
          <a:gradFill>
            <a:gsLst>
              <a:gs pos="0">
                <a:srgbClr val="D9F4FF">
                  <a:alpha val="95000"/>
                </a:srgbClr>
              </a:gs>
              <a:gs pos="50000">
                <a:srgbClr val="C1E3F1">
                  <a:alpha val="90000"/>
                </a:srgbClr>
              </a:gs>
              <a:gs pos="95000">
                <a:srgbClr val="66C8E9">
                  <a:alpha val="88000"/>
                </a:srgbClr>
              </a:gs>
              <a:gs pos="100000">
                <a:srgbClr val="00AAD5">
                  <a:alpha val="85000"/>
                </a:srgbClr>
              </a:gs>
            </a:gsLst>
            <a:path path="circle">
              <a:fillToRect l="37721" t="-19636" r="62278" b="119636"/>
            </a:path>
          </a:gradFill>
          <a:ln w="3175" cap="rnd">
            <a:solidFill>
              <a:srgbClr val="308DA4">
                <a:alpha val="60000"/>
              </a:srgbClr>
            </a:solidFill>
          </a:ln>
        </p:spPr>
        <p:txBody>
          <a:bodyPr lIns="45719" rIns="45719" anchor="ctr"/>
          <a:lstStyle/>
          <a:p>
            <a:pPr algn="ctr">
              <a:defRPr>
                <a:latin typeface="Gill Sans MT"/>
                <a:ea typeface="Gill Sans MT"/>
                <a:cs typeface="Gill Sans MT"/>
                <a:sym typeface="Gill Sans MT"/>
              </a:defRPr>
            </a:pPr>
            <a:endParaRPr/>
          </a:p>
        </p:txBody>
      </p:sp>
      <p:sp>
        <p:nvSpPr>
          <p:cNvPr id="85" name="Овал 8"/>
          <p:cNvSpPr/>
          <p:nvPr/>
        </p:nvSpPr>
        <p:spPr>
          <a:xfrm>
            <a:off x="1157175" y="1345015"/>
            <a:ext cx="64009" cy="64009"/>
          </a:xfrm>
          <a:prstGeom prst="ellipse">
            <a:avLst/>
          </a:prstGeom>
          <a:ln w="12700" cap="rnd">
            <a:solidFill>
              <a:srgbClr val="317F93">
                <a:alpha val="60000"/>
              </a:srgbClr>
            </a:solidFill>
          </a:ln>
        </p:spPr>
        <p:txBody>
          <a:bodyPr lIns="45719" rIns="45719" anchor="ctr"/>
          <a:lstStyle/>
          <a:p>
            <a:pPr algn="ctr">
              <a:defRPr>
                <a:latin typeface="Gill Sans MT"/>
                <a:ea typeface="Gill Sans MT"/>
                <a:cs typeface="Gill Sans MT"/>
                <a:sym typeface="Gill Sans MT"/>
              </a:defRPr>
            </a:pPr>
            <a:endParaRPr/>
          </a:p>
        </p:txBody>
      </p:sp>
      <p:sp>
        <p:nvSpPr>
          <p:cNvPr id="86" name="Slide Number"/>
          <p:cNvSpPr txBox="1">
            <a:spLocks noGrp="1"/>
          </p:cNvSpPr>
          <p:nvPr>
            <p:ph type="sldNum" sz="quarter" idx="2"/>
          </p:nvPr>
        </p:nvSpPr>
        <p:spPr>
          <a:xfrm>
            <a:off x="8705420" y="6512560"/>
            <a:ext cx="273656" cy="269241"/>
          </a:xfrm>
          <a:prstGeom prst="rect">
            <a:avLst/>
          </a:prstGeom>
        </p:spPr>
        <p:txBody>
          <a:bodyPr anchor="b"/>
          <a:lstStyle>
            <a:lvl1pPr algn="ctr">
              <a:defRPr>
                <a:solidFill>
                  <a:srgbClr val="B4A68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Заголовок и объект">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3" name="Пирог 6"/>
          <p:cNvSpPr/>
          <p:nvPr/>
        </p:nvSpPr>
        <p:spPr>
          <a:xfrm>
            <a:off x="3515" y="3522"/>
            <a:ext cx="819445" cy="8194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94" name="Овал 7"/>
          <p:cNvSpPr/>
          <p:nvPr/>
        </p:nvSpPr>
        <p:spPr>
          <a:xfrm>
            <a:off x="168815" y="21101"/>
            <a:ext cx="1702194" cy="1702194"/>
          </a:xfrm>
          <a:prstGeom prst="ellipse">
            <a:avLst/>
          </a:prstGeom>
          <a:ln w="27305" cap="rnd">
            <a:solidFill>
              <a:srgbClr val="FFF5DE"/>
            </a:solidFill>
          </a:ln>
          <a:effectLst>
            <a:outerShdw blurRad="25400" dist="25400" dir="5400000" rotWithShape="0">
              <a:srgbClr val="AEA48D">
                <a:alpha val="8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95" name="Кольцо 10"/>
          <p:cNvSpPr/>
          <p:nvPr/>
        </p:nvSpPr>
        <p:spPr>
          <a:xfrm rot="2315674">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ln>
          <a:effectLst>
            <a:outerShdw blurRad="12700" dist="15000" dir="4500000" rotWithShape="0">
              <a:srgbClr val="565041">
                <a:alpha val="3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96" name="Прямоугольник 11"/>
          <p:cNvSpPr/>
          <p:nvPr/>
        </p:nvSpPr>
        <p:spPr>
          <a:xfrm>
            <a:off x="1012872" y="-54"/>
            <a:ext cx="8131128"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97" name="Прямоугольник 14"/>
          <p:cNvSpPr/>
          <p:nvPr/>
        </p:nvSpPr>
        <p:spPr>
          <a:xfrm>
            <a:off x="1014983" y="-54"/>
            <a:ext cx="73153" cy="6858054"/>
          </a:xfrm>
          <a:prstGeom prst="rect">
            <a:avLst/>
          </a:prstGeom>
          <a:solidFill>
            <a:srgbClr val="FFFFFF"/>
          </a:solidFill>
          <a:ln w="12700">
            <a:miter lim="400000"/>
          </a:ln>
          <a:effectLst>
            <a:outerShdw blurRad="38100" dist="38000" dir="10800000" rotWithShape="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endParaRPr/>
          </a:p>
        </p:txBody>
      </p:sp>
      <p:sp>
        <p:nvSpPr>
          <p:cNvPr id="98" name="Title Text"/>
          <p:cNvSpPr txBox="1">
            <a:spLocks noGrp="1"/>
          </p:cNvSpPr>
          <p:nvPr>
            <p:ph type="title"/>
          </p:nvPr>
        </p:nvSpPr>
        <p:spPr>
          <a:xfrm>
            <a:off x="1435608" y="274638"/>
            <a:ext cx="7498081" cy="1143001"/>
          </a:xfrm>
          <a:prstGeom prst="rect">
            <a:avLst/>
          </a:prstGeom>
        </p:spPr>
        <p:txBody>
          <a:bodyPr/>
          <a:lstStyle>
            <a:lvl1pPr algn="l">
              <a:defRPr sz="4300">
                <a:solidFill>
                  <a:srgbClr val="572314"/>
                </a:solidFill>
                <a:effectLst>
                  <a:outerShdw blurRad="50800" dist="30000" dir="5400000" rotWithShape="0">
                    <a:srgbClr val="000000">
                      <a:alpha val="30000"/>
                    </a:srgbClr>
                  </a:outerShdw>
                </a:effectLst>
                <a:latin typeface="Gill Sans MT"/>
                <a:ea typeface="Gill Sans MT"/>
                <a:cs typeface="Gill Sans MT"/>
                <a:sym typeface="Gill Sans MT"/>
              </a:defRPr>
            </a:lvl1pPr>
          </a:lstStyle>
          <a:p>
            <a:r>
              <a:t>Title Text</a:t>
            </a:r>
          </a:p>
        </p:txBody>
      </p:sp>
      <p:sp>
        <p:nvSpPr>
          <p:cNvPr id="99" name="Body Level One…"/>
          <p:cNvSpPr txBox="1">
            <a:spLocks noGrp="1"/>
          </p:cNvSpPr>
          <p:nvPr>
            <p:ph type="body" idx="1"/>
          </p:nvPr>
        </p:nvSpPr>
        <p:spPr>
          <a:xfrm>
            <a:off x="1435608" y="1447800"/>
            <a:ext cx="7498081" cy="4800600"/>
          </a:xfrm>
          <a:prstGeom prst="rect">
            <a:avLst/>
          </a:prstGeom>
        </p:spPr>
        <p:txBody>
          <a:bodyPr/>
          <a:lstStyle>
            <a:lvl1pPr marL="365759" indent="-283463">
              <a:spcBef>
                <a:spcPts val="600"/>
              </a:spcBef>
              <a:buClr>
                <a:srgbClr val="3891A7"/>
              </a:buClr>
              <a:buSzPct val="80000"/>
              <a:buFontTx/>
              <a:buChar char="●"/>
              <a:defRPr>
                <a:latin typeface="Gill Sans MT"/>
                <a:ea typeface="Gill Sans MT"/>
                <a:cs typeface="Gill Sans MT"/>
                <a:sym typeface="Gill Sans MT"/>
              </a:defRPr>
            </a:lvl1pPr>
            <a:lvl2pPr marL="674043" indent="-271707">
              <a:spcBef>
                <a:spcPts val="600"/>
              </a:spcBef>
              <a:buClr>
                <a:srgbClr val="3891A7"/>
              </a:buClr>
              <a:buFontTx/>
              <a:buChar char="◦"/>
              <a:defRPr>
                <a:latin typeface="Gill Sans MT"/>
                <a:ea typeface="Gill Sans MT"/>
                <a:cs typeface="Gill Sans MT"/>
                <a:sym typeface="Gill Sans MT"/>
              </a:defRPr>
            </a:lvl2pPr>
            <a:lvl3pPr marL="963167">
              <a:spcBef>
                <a:spcPts val="600"/>
              </a:spcBef>
              <a:buClr>
                <a:srgbClr val="3891A7"/>
              </a:buClr>
              <a:buFontTx/>
              <a:buChar char="●"/>
              <a:defRPr>
                <a:latin typeface="Gill Sans MT"/>
                <a:ea typeface="Gill Sans MT"/>
                <a:cs typeface="Gill Sans MT"/>
                <a:sym typeface="Gill Sans MT"/>
              </a:defRPr>
            </a:lvl3pPr>
            <a:lvl4pPr marL="1201521" indent="-277977">
              <a:spcBef>
                <a:spcPts val="600"/>
              </a:spcBef>
              <a:buClr>
                <a:srgbClr val="3891A7"/>
              </a:buClr>
              <a:buFontTx/>
              <a:buChar char="●"/>
              <a:defRPr>
                <a:latin typeface="Gill Sans MT"/>
                <a:ea typeface="Gill Sans MT"/>
                <a:cs typeface="Gill Sans MT"/>
                <a:sym typeface="Gill Sans MT"/>
              </a:defRPr>
            </a:lvl4pPr>
            <a:lvl5pPr marL="1408175" indent="-292608">
              <a:spcBef>
                <a:spcPts val="600"/>
              </a:spcBef>
              <a:buClr>
                <a:srgbClr val="3891A7"/>
              </a:buClr>
              <a:buFontTx/>
              <a:buChar char="●"/>
              <a:defRPr>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xfrm>
            <a:off x="8705420" y="6512560"/>
            <a:ext cx="273656" cy="269241"/>
          </a:xfrm>
          <a:prstGeom prst="rect">
            <a:avLst/>
          </a:prstGeom>
        </p:spPr>
        <p:txBody>
          <a:bodyPr anchor="b"/>
          <a:lstStyle>
            <a:lvl1pPr algn="ctr">
              <a:defRPr>
                <a:solidFill>
                  <a:srgbClr val="B4A68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p:cNvSpPr txBox="1"/>
          <p:nvPr/>
        </p:nvSpPr>
        <p:spPr>
          <a:xfrm rot="5400000">
            <a:off x="8457769" y="5823532"/>
            <a:ext cx="1878619"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lvl1pPr>
          </a:lstStyle>
          <a:p>
            <a:r>
              <a:t>© Copyright Showeet.com</a:t>
            </a:r>
          </a:p>
        </p:txBody>
      </p:sp>
      <p:sp>
        <p:nvSpPr>
          <p:cNvPr id="3"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9.xml"/><Relationship Id="rId5" Type="http://schemas.openxmlformats.org/officeDocument/2006/relationships/slide" Target="slide5.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9.xml"/><Relationship Id="rId6" Type="http://schemas.openxmlformats.org/officeDocument/2006/relationships/slide" Target="slide17.xml"/><Relationship Id="rId5" Type="http://schemas.openxmlformats.org/officeDocument/2006/relationships/slide" Target="slide14.xml"/><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Заголовок 1"/>
          <p:cNvSpPr txBox="1">
            <a:spLocks noGrp="1"/>
          </p:cNvSpPr>
          <p:nvPr>
            <p:ph type="title"/>
          </p:nvPr>
        </p:nvSpPr>
        <p:spPr>
          <a:xfrm>
            <a:off x="1187624" y="2708919"/>
            <a:ext cx="7772401" cy="1470026"/>
          </a:xfrm>
          <a:prstGeom prst="rect">
            <a:avLst/>
          </a:prstGeom>
        </p:spPr>
        <p:txBody>
          <a:bodyPr/>
          <a:lstStyle>
            <a:lvl1pPr algn="ctr">
              <a:defRPr sz="3200">
                <a:solidFill>
                  <a:srgbClr val="000000"/>
                </a:solidFill>
                <a:latin typeface="Times New Roman"/>
                <a:ea typeface="Times New Roman"/>
                <a:cs typeface="Times New Roman"/>
                <a:sym typeface="Times New Roman"/>
              </a:defRPr>
            </a:lvl1pPr>
          </a:lstStyle>
          <a:p>
            <a:pPr>
              <a:defRPr>
                <a:effectLst/>
              </a:defRPr>
            </a:pPr>
            <a:r>
              <a:t>Иммунологические маркеры клеток в диагностике гемобластозов</a:t>
            </a:r>
          </a:p>
        </p:txBody>
      </p:sp>
      <p:sp>
        <p:nvSpPr>
          <p:cNvPr id="219" name="Подзаголовок 2"/>
          <p:cNvSpPr txBox="1">
            <a:spLocks noGrp="1"/>
          </p:cNvSpPr>
          <p:nvPr>
            <p:ph type="body" sz="quarter" idx="1"/>
          </p:nvPr>
        </p:nvSpPr>
        <p:spPr>
          <a:xfrm>
            <a:off x="4860032" y="5517231"/>
            <a:ext cx="4190070" cy="1224137"/>
          </a:xfrm>
          <a:prstGeom prst="rect">
            <a:avLst/>
          </a:prstGeom>
        </p:spPr>
        <p:txBody>
          <a:bodyPr/>
          <a:lstStyle/>
          <a:p>
            <a:pPr>
              <a:defRPr sz="2000">
                <a:solidFill>
                  <a:srgbClr val="000000"/>
                </a:solidFill>
                <a:latin typeface="Times New Roman"/>
                <a:ea typeface="Times New Roman"/>
                <a:cs typeface="Times New Roman"/>
                <a:sym typeface="Times New Roman"/>
              </a:defRPr>
            </a:pPr>
            <a:r>
              <a:rPr dirty="0" smtClean="0"/>
              <a:t>Воронова </a:t>
            </a:r>
            <a:r>
              <a:rPr dirty="0"/>
              <a:t>М.Ф.</a:t>
            </a:r>
          </a:p>
        </p:txBody>
      </p:sp>
      <p:sp>
        <p:nvSpPr>
          <p:cNvPr id="220" name="TextBox 3"/>
          <p:cNvSpPr txBox="1"/>
          <p:nvPr/>
        </p:nvSpPr>
        <p:spPr>
          <a:xfrm>
            <a:off x="1331639" y="188639"/>
            <a:ext cx="7214408" cy="1704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Times New Roman"/>
                <a:ea typeface="Times New Roman"/>
                <a:cs typeface="Times New Roman"/>
                <a:sym typeface="Times New Roman"/>
              </a:defRPr>
            </a:pPr>
            <a: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a:t>
            </a:r>
            <a:endParaRPr>
              <a:latin typeface="Gill Sans MT"/>
              <a:ea typeface="Gill Sans MT"/>
              <a:cs typeface="Gill Sans MT"/>
              <a:sym typeface="Gill Sans MT"/>
            </a:endParaRPr>
          </a:p>
          <a:p>
            <a:pPr algn="ctr">
              <a:defRPr>
                <a:latin typeface="Times New Roman"/>
                <a:ea typeface="Times New Roman"/>
                <a:cs typeface="Times New Roman"/>
                <a:sym typeface="Times New Roman"/>
              </a:defRPr>
            </a:pPr>
            <a:r>
              <a:t>Министерства здравоохранения Российской Федерации</a:t>
            </a:r>
            <a:endParaRPr>
              <a:latin typeface="Gill Sans MT"/>
              <a:ea typeface="Gill Sans MT"/>
              <a:cs typeface="Gill Sans MT"/>
              <a:sym typeface="Gill Sans MT"/>
            </a:endParaRPr>
          </a:p>
          <a:p>
            <a:pPr algn="ctr">
              <a:defRPr>
                <a:latin typeface="Times New Roman"/>
                <a:ea typeface="Times New Roman"/>
                <a:cs typeface="Times New Roman"/>
                <a:sym typeface="Times New Roman"/>
              </a:defRPr>
            </a:pPr>
            <a:r>
              <a:t>Фармацевтический колледж</a:t>
            </a:r>
            <a:endParaRPr>
              <a:latin typeface="Gill Sans MT"/>
              <a:ea typeface="Gill Sans MT"/>
              <a:cs typeface="Gill Sans MT"/>
              <a:sym typeface="Gill Sans M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Заголовок 1"/>
          <p:cNvSpPr txBox="1">
            <a:spLocks noGrp="1"/>
          </p:cNvSpPr>
          <p:nvPr>
            <p:ph type="title"/>
          </p:nvPr>
        </p:nvSpPr>
        <p:spPr>
          <a:xfrm>
            <a:off x="1043608" y="274319"/>
            <a:ext cx="7992889" cy="5530946"/>
          </a:xfrm>
          <a:prstGeom prst="rect">
            <a:avLst/>
          </a:prstGeom>
        </p:spPr>
        <p:txBody>
          <a:bodyPr/>
          <a:lstStyle/>
          <a:p>
            <a:pPr>
              <a:defRPr sz="2000">
                <a:solidFill>
                  <a:srgbClr val="000000"/>
                </a:solidFill>
                <a:effectLst/>
                <a:latin typeface="Times New Roman"/>
                <a:ea typeface="Times New Roman"/>
                <a:cs typeface="Times New Roman"/>
                <a:sym typeface="Times New Roman"/>
              </a:defRPr>
            </a:pPr>
            <a:r>
              <a:t>Неходжкинские лимфомы составляют около 2% всех случаев злокачественных опухолей человека с частотой 2,6-5,8 на 100000 населения.</a:t>
            </a:r>
            <a:br/>
            <a:r>
              <a:t/>
            </a:r>
            <a:br/>
            <a:r>
              <a:t>Клиника лимфом различна. На первом месте стоит поражение лимфоидных тканей, возможны экстранодулярные опухоли в костном мозге, желудочнокишечном тракте, печени. Заболевание может иметь злокачественный характер с продолжительностью жизни в несколько месяцев, однако встречаются случаи выживания без лечения до 10 лет. Обычно для лечения используют лучевую и химиотерапию. </a:t>
            </a:r>
            <a:br/>
            <a:r>
              <a:t/>
            </a:r>
            <a:br/>
            <a:r>
              <a:t>В последние годы разрабатываются иммунотерапевтические подходы: </a:t>
            </a:r>
            <a:br/>
            <a:r>
              <a:t>- неспецифическая стимуляция, например, вакциной БЦЖ или бактериальными Аг;</a:t>
            </a:r>
            <a:br/>
            <a:r>
              <a:t>- левамизол; </a:t>
            </a:r>
            <a:br/>
            <a:r>
              <a:t>- антилимфоцитарная гетерологичная сыворотка</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Заголовок 1"/>
          <p:cNvSpPr txBox="1">
            <a:spLocks noGrp="1"/>
          </p:cNvSpPr>
          <p:nvPr>
            <p:ph type="title"/>
          </p:nvPr>
        </p:nvSpPr>
        <p:spPr>
          <a:xfrm>
            <a:off x="971600" y="116632"/>
            <a:ext cx="7818071" cy="3312368"/>
          </a:xfrm>
          <a:prstGeom prst="rect">
            <a:avLst/>
          </a:prstGeom>
        </p:spPr>
        <p:txBody>
          <a:bodyPr/>
          <a:lstStyle/>
          <a:p>
            <a:pPr>
              <a:defRPr sz="2400" b="1">
                <a:solidFill>
                  <a:srgbClr val="000000"/>
                </a:solidFill>
                <a:effectLst/>
                <a:latin typeface="Times New Roman"/>
                <a:ea typeface="Times New Roman"/>
                <a:cs typeface="Times New Roman"/>
                <a:sym typeface="Times New Roman"/>
              </a:defRPr>
            </a:pPr>
            <a:r>
              <a:t>Саркоидоз</a:t>
            </a:r>
            <a:r>
              <a:rPr b="0"/>
              <a:t> (болезнь Бека) - эпителиоидные гранулемы, локализующиеся преимущественно в периферических органах иммунной системы - селезенке и лимфатических узлах, а также в легких, средостении, глазах, в коже.</a:t>
            </a:r>
            <a:br>
              <a:rPr b="0"/>
            </a:br>
            <a:r>
              <a:rPr b="0"/>
              <a:t>Этиология неясна.</a:t>
            </a:r>
            <a:br>
              <a:rPr b="0"/>
            </a:br>
            <a:r>
              <a:rPr b="0"/>
              <a:t>Патогенез: иммунный дефект связан с пролиферацией и активацией эффекторных клеток, главным образом Т-клеток (преимущественно Т-хелперов) и макрофагов.</a:t>
            </a:r>
          </a:p>
        </p:txBody>
      </p:sp>
      <p:pic>
        <p:nvPicPr>
          <p:cNvPr id="247" name="Рисунок 2" descr="Рисунок 2"/>
          <p:cNvPicPr>
            <a:picLocks noChangeAspect="1"/>
          </p:cNvPicPr>
          <p:nvPr/>
        </p:nvPicPr>
        <p:blipFill>
          <a:blip r:embed="rId2">
            <a:extLst/>
          </a:blip>
          <a:stretch>
            <a:fillRect/>
          </a:stretch>
        </p:blipFill>
        <p:spPr>
          <a:xfrm>
            <a:off x="6886372" y="3306688"/>
            <a:ext cx="2190751" cy="2190751"/>
          </a:xfrm>
          <a:prstGeom prst="rect">
            <a:avLst/>
          </a:prstGeom>
          <a:ln w="12700">
            <a:miter lim="400000"/>
          </a:ln>
        </p:spPr>
      </p:pic>
      <p:pic>
        <p:nvPicPr>
          <p:cNvPr id="248" name="Рисунок 3" descr="Рисунок 3"/>
          <p:cNvPicPr>
            <a:picLocks noChangeAspect="1"/>
          </p:cNvPicPr>
          <p:nvPr/>
        </p:nvPicPr>
        <p:blipFill>
          <a:blip r:embed="rId3">
            <a:extLst/>
          </a:blip>
          <a:stretch>
            <a:fillRect/>
          </a:stretch>
        </p:blipFill>
        <p:spPr>
          <a:xfrm>
            <a:off x="620553" y="3573016"/>
            <a:ext cx="3451800" cy="2495331"/>
          </a:xfrm>
          <a:prstGeom prst="rect">
            <a:avLst/>
          </a:prstGeom>
          <a:ln w="12700">
            <a:miter lim="400000"/>
          </a:ln>
        </p:spPr>
      </p:pic>
      <p:pic>
        <p:nvPicPr>
          <p:cNvPr id="249" name="Рисунок 4" descr="Рисунок 4"/>
          <p:cNvPicPr>
            <a:picLocks noChangeAspect="1"/>
          </p:cNvPicPr>
          <p:nvPr/>
        </p:nvPicPr>
        <p:blipFill>
          <a:blip r:embed="rId4">
            <a:extLst/>
          </a:blip>
          <a:stretch>
            <a:fillRect/>
          </a:stretch>
        </p:blipFill>
        <p:spPr>
          <a:xfrm>
            <a:off x="4072351" y="4725144"/>
            <a:ext cx="2828153" cy="203627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Заголовок 1"/>
          <p:cNvSpPr txBox="1">
            <a:spLocks noGrp="1"/>
          </p:cNvSpPr>
          <p:nvPr>
            <p:ph type="title"/>
          </p:nvPr>
        </p:nvSpPr>
        <p:spPr>
          <a:xfrm>
            <a:off x="1527059" y="-1"/>
            <a:ext cx="7149398" cy="980730"/>
          </a:xfrm>
          <a:prstGeom prst="rect">
            <a:avLst/>
          </a:prstGeom>
        </p:spPr>
        <p:txBody>
          <a:bodyPr/>
          <a:lstStyle>
            <a:lvl1pPr algn="ctr">
              <a:defRPr sz="2800">
                <a:solidFill>
                  <a:srgbClr val="000000"/>
                </a:solidFill>
                <a:latin typeface="Times New Roman"/>
                <a:ea typeface="Times New Roman"/>
                <a:cs typeface="Times New Roman"/>
                <a:sym typeface="Times New Roman"/>
              </a:defRPr>
            </a:lvl1pPr>
          </a:lstStyle>
          <a:p>
            <a:pPr>
              <a:defRPr>
                <a:effectLst/>
              </a:defRPr>
            </a:pPr>
            <a:r>
              <a:t>Болезни, обусловленные нарушением пролиферации плазматических клеток</a:t>
            </a:r>
          </a:p>
        </p:txBody>
      </p:sp>
      <p:sp>
        <p:nvSpPr>
          <p:cNvPr id="252" name="TextBox 2"/>
          <p:cNvSpPr txBox="1"/>
          <p:nvPr/>
        </p:nvSpPr>
        <p:spPr>
          <a:xfrm>
            <a:off x="971599" y="980728"/>
            <a:ext cx="3960442" cy="1948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latin typeface="Times New Roman"/>
                <a:ea typeface="Times New Roman"/>
                <a:cs typeface="Times New Roman"/>
                <a:sym typeface="Times New Roman"/>
              </a:defRPr>
            </a:pPr>
            <a:r>
              <a:t>Доброкачественные моноклональные гаммапатии</a:t>
            </a:r>
            <a:r>
              <a:rPr b="0"/>
              <a:t>. Их этиология обусловлена</a:t>
            </a:r>
            <a:r>
              <a:t> </a:t>
            </a:r>
            <a:r>
              <a:rPr b="0"/>
              <a:t>хроническими инфекциями (туберкулезом, сифилисом, малярией), опухолевыми процессами (лимфосаркомой, лимфогранулематозом).</a:t>
            </a:r>
          </a:p>
        </p:txBody>
      </p:sp>
      <p:sp>
        <p:nvSpPr>
          <p:cNvPr id="253" name="TextBox 3"/>
          <p:cNvSpPr txBox="1"/>
          <p:nvPr/>
        </p:nvSpPr>
        <p:spPr>
          <a:xfrm>
            <a:off x="5141166" y="980728"/>
            <a:ext cx="3888433" cy="1681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latin typeface="Times New Roman"/>
                <a:ea typeface="Times New Roman"/>
                <a:cs typeface="Times New Roman"/>
                <a:sym typeface="Times New Roman"/>
              </a:defRPr>
            </a:pPr>
            <a:r>
              <a:t>Плазмоцитома</a:t>
            </a:r>
            <a:r>
              <a:rPr b="0"/>
              <a:t> (множественная миелома - миеломная болезнь) болезни Н-цепей (нарушение синтеза части молекул иммуноглобулинов - IgG, IgM, IgA, IgD, IgE); этиология неясна.</a:t>
            </a:r>
          </a:p>
        </p:txBody>
      </p:sp>
      <p:pic>
        <p:nvPicPr>
          <p:cNvPr id="254" name="Рисунок 4" descr="Рисунок 4"/>
          <p:cNvPicPr>
            <a:picLocks noChangeAspect="1"/>
          </p:cNvPicPr>
          <p:nvPr/>
        </p:nvPicPr>
        <p:blipFill>
          <a:blip r:embed="rId2">
            <a:extLst/>
          </a:blip>
          <a:stretch>
            <a:fillRect/>
          </a:stretch>
        </p:blipFill>
        <p:spPr>
          <a:xfrm>
            <a:off x="5444111" y="3145023"/>
            <a:ext cx="3587313" cy="3020280"/>
          </a:xfrm>
          <a:prstGeom prst="rect">
            <a:avLst/>
          </a:prstGeom>
          <a:ln w="12700">
            <a:miter lim="400000"/>
          </a:ln>
        </p:spPr>
      </p:pic>
      <p:pic>
        <p:nvPicPr>
          <p:cNvPr id="255" name="Рисунок 5" descr="Рисунок 5"/>
          <p:cNvPicPr>
            <a:picLocks noChangeAspect="1"/>
          </p:cNvPicPr>
          <p:nvPr/>
        </p:nvPicPr>
        <p:blipFill>
          <a:blip r:embed="rId3">
            <a:extLst/>
          </a:blip>
          <a:stretch>
            <a:fillRect/>
          </a:stretch>
        </p:blipFill>
        <p:spPr>
          <a:xfrm>
            <a:off x="1048476" y="3031188"/>
            <a:ext cx="4315613" cy="368599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Заголовок 1"/>
          <p:cNvSpPr txBox="1">
            <a:spLocks noGrp="1"/>
          </p:cNvSpPr>
          <p:nvPr>
            <p:ph type="title"/>
          </p:nvPr>
        </p:nvSpPr>
        <p:spPr>
          <a:xfrm>
            <a:off x="1075064" y="-1"/>
            <a:ext cx="3888433" cy="2139351"/>
          </a:xfrm>
          <a:prstGeom prst="rect">
            <a:avLst/>
          </a:prstGeom>
        </p:spPr>
        <p:txBody>
          <a:bodyPr/>
          <a:lstStyle/>
          <a:p>
            <a:pPr>
              <a:defRPr sz="2000" b="1">
                <a:solidFill>
                  <a:srgbClr val="000000"/>
                </a:solidFill>
                <a:effectLst/>
                <a:latin typeface="Times New Roman"/>
                <a:ea typeface="Times New Roman"/>
                <a:cs typeface="Times New Roman"/>
                <a:sym typeface="Times New Roman"/>
              </a:defRPr>
            </a:pPr>
            <a:r>
              <a:t>Макроглобулинемия       </a:t>
            </a:r>
            <a:br/>
            <a:r>
              <a:rPr b="0"/>
              <a:t>(поликлональная, моноклональная), проявляющаяся продукцией IgM-парапротеина;этиология неясна.</a:t>
            </a:r>
          </a:p>
        </p:txBody>
      </p:sp>
      <p:sp>
        <p:nvSpPr>
          <p:cNvPr id="258" name="TextBox 2"/>
          <p:cNvSpPr txBox="1"/>
          <p:nvPr/>
        </p:nvSpPr>
        <p:spPr>
          <a:xfrm>
            <a:off x="5130282" y="260648"/>
            <a:ext cx="3762199" cy="2482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latin typeface="Times New Roman"/>
                <a:ea typeface="Times New Roman"/>
                <a:cs typeface="Times New Roman"/>
                <a:sym typeface="Times New Roman"/>
              </a:defRPr>
            </a:pPr>
            <a:r>
              <a:t>Поликлональная гипергаммаглобюулинемия (болезнь Вальденстрема) </a:t>
            </a:r>
            <a:r>
              <a:rPr b="0"/>
              <a:t>– усиленный синтез поликлональных иммуноглобулинов (преимущественно Ig G) при отсутствии эффекта супрессии; в этиологии важное место занимает СКВ, хронические болезни печени.</a:t>
            </a:r>
          </a:p>
        </p:txBody>
      </p:sp>
      <p:pic>
        <p:nvPicPr>
          <p:cNvPr id="259" name="Рисунок 3" descr="Рисунок 3"/>
          <p:cNvPicPr>
            <a:picLocks noChangeAspect="1"/>
          </p:cNvPicPr>
          <p:nvPr/>
        </p:nvPicPr>
        <p:blipFill>
          <a:blip r:embed="rId2">
            <a:extLst/>
          </a:blip>
          <a:stretch>
            <a:fillRect/>
          </a:stretch>
        </p:blipFill>
        <p:spPr>
          <a:xfrm>
            <a:off x="1079322" y="2206623"/>
            <a:ext cx="3870432" cy="2160241"/>
          </a:xfrm>
          <a:prstGeom prst="rect">
            <a:avLst/>
          </a:prstGeom>
          <a:ln w="12700">
            <a:miter lim="400000"/>
          </a:ln>
        </p:spPr>
      </p:pic>
      <p:pic>
        <p:nvPicPr>
          <p:cNvPr id="260" name="Рисунок 4" descr="Рисунок 4"/>
          <p:cNvPicPr>
            <a:picLocks noChangeAspect="1"/>
          </p:cNvPicPr>
          <p:nvPr/>
        </p:nvPicPr>
        <p:blipFill>
          <a:blip r:embed="rId3">
            <a:extLst/>
          </a:blip>
          <a:stretch>
            <a:fillRect/>
          </a:stretch>
        </p:blipFill>
        <p:spPr>
          <a:xfrm>
            <a:off x="5130282" y="2852936"/>
            <a:ext cx="3810001" cy="2349501"/>
          </a:xfrm>
          <a:prstGeom prst="rect">
            <a:avLst/>
          </a:prstGeom>
          <a:ln w="12700">
            <a:miter lim="400000"/>
          </a:ln>
        </p:spPr>
      </p:pic>
      <p:sp>
        <p:nvSpPr>
          <p:cNvPr id="261" name="TextBox 5"/>
          <p:cNvSpPr txBox="1"/>
          <p:nvPr/>
        </p:nvSpPr>
        <p:spPr>
          <a:xfrm>
            <a:off x="1075063" y="5373215"/>
            <a:ext cx="8064898" cy="1249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latin typeface="Times New Roman"/>
                <a:ea typeface="Times New Roman"/>
                <a:cs typeface="Times New Roman"/>
                <a:sym typeface="Times New Roman"/>
              </a:defRPr>
            </a:lvl1pPr>
          </a:lstStyle>
          <a:p>
            <a:r>
              <a:rPr dirty="0" err="1"/>
              <a:t>Общим</a:t>
            </a:r>
            <a:r>
              <a:rPr dirty="0"/>
              <a:t> </a:t>
            </a:r>
            <a:r>
              <a:rPr dirty="0" err="1"/>
              <a:t>для</a:t>
            </a:r>
            <a:r>
              <a:rPr dirty="0"/>
              <a:t> </a:t>
            </a:r>
            <a:r>
              <a:rPr dirty="0" err="1"/>
              <a:t>всех</a:t>
            </a:r>
            <a:r>
              <a:rPr dirty="0"/>
              <a:t> </a:t>
            </a:r>
            <a:r>
              <a:rPr dirty="0" err="1"/>
              <a:t>форм</a:t>
            </a:r>
            <a:r>
              <a:rPr dirty="0"/>
              <a:t> </a:t>
            </a:r>
            <a:r>
              <a:rPr dirty="0" err="1"/>
              <a:t>является</a:t>
            </a:r>
            <a:r>
              <a:rPr dirty="0"/>
              <a:t> </a:t>
            </a:r>
            <a:r>
              <a:rPr dirty="0" err="1"/>
              <a:t>продукция</a:t>
            </a:r>
            <a:r>
              <a:rPr dirty="0"/>
              <a:t> </a:t>
            </a:r>
            <a:r>
              <a:rPr dirty="0" err="1"/>
              <a:t>единственного</a:t>
            </a:r>
            <a:r>
              <a:rPr dirty="0"/>
              <a:t> </a:t>
            </a:r>
            <a:r>
              <a:rPr dirty="0" err="1"/>
              <a:t>типа</a:t>
            </a:r>
            <a:r>
              <a:rPr dirty="0"/>
              <a:t> </a:t>
            </a:r>
            <a:r>
              <a:rPr dirty="0" err="1"/>
              <a:t>глобулина</a:t>
            </a:r>
            <a:r>
              <a:rPr dirty="0"/>
              <a:t> с </a:t>
            </a:r>
            <a:r>
              <a:rPr dirty="0" err="1"/>
              <a:t>абсолютно</a:t>
            </a:r>
            <a:r>
              <a:rPr dirty="0"/>
              <a:t> </a:t>
            </a:r>
            <a:r>
              <a:rPr dirty="0" err="1"/>
              <a:t>идентичной</a:t>
            </a:r>
            <a:r>
              <a:rPr dirty="0"/>
              <a:t> </a:t>
            </a:r>
            <a:r>
              <a:rPr dirty="0" err="1"/>
              <a:t>первичной</a:t>
            </a:r>
            <a:r>
              <a:rPr dirty="0"/>
              <a:t>, </a:t>
            </a:r>
            <a:r>
              <a:rPr dirty="0" err="1"/>
              <a:t>вторичной</a:t>
            </a:r>
            <a:r>
              <a:rPr dirty="0"/>
              <a:t> и </a:t>
            </a:r>
            <a:r>
              <a:rPr dirty="0" err="1"/>
              <a:t>третичной</a:t>
            </a:r>
            <a:r>
              <a:rPr dirty="0"/>
              <a:t> </a:t>
            </a:r>
            <a:r>
              <a:rPr dirty="0" err="1"/>
              <a:t>структурой</a:t>
            </a:r>
            <a:r>
              <a:rPr dirty="0"/>
              <a:t> </a:t>
            </a:r>
            <a:r>
              <a:rPr dirty="0" err="1"/>
              <a:t>белка</a:t>
            </a:r>
            <a:r>
              <a:rPr dirty="0"/>
              <a:t> - М-</a:t>
            </a:r>
            <a:r>
              <a:rPr dirty="0" err="1"/>
              <a:t>протеина</a:t>
            </a:r>
            <a:r>
              <a:rPr dirty="0"/>
              <a:t> (</a:t>
            </a:r>
            <a:r>
              <a:rPr dirty="0" err="1"/>
              <a:t>моноклонального</a:t>
            </a:r>
            <a:r>
              <a:rPr dirty="0"/>
              <a:t> </a:t>
            </a:r>
            <a:r>
              <a:rPr dirty="0" err="1"/>
              <a:t>белка</a:t>
            </a:r>
            <a:r>
              <a:rPr dirty="0"/>
              <a:t> - </a:t>
            </a:r>
            <a:r>
              <a:rPr dirty="0" err="1"/>
              <a:t>белка</a:t>
            </a:r>
            <a:r>
              <a:rPr dirty="0"/>
              <a:t> </a:t>
            </a:r>
            <a:r>
              <a:rPr dirty="0" err="1"/>
              <a:t>Бенс-Джонса</a:t>
            </a:r>
            <a:r>
              <a:rPr dirty="0"/>
              <a:t>: </a:t>
            </a:r>
            <a:r>
              <a:rPr dirty="0" err="1"/>
              <a:t>низкомолекулярного</a:t>
            </a:r>
            <a:r>
              <a:rPr dirty="0"/>
              <a:t> </a:t>
            </a:r>
            <a:r>
              <a:rPr dirty="0" err="1"/>
              <a:t>белка</a:t>
            </a:r>
            <a:r>
              <a:rPr dirty="0"/>
              <a:t> </a:t>
            </a:r>
            <a:r>
              <a:rPr dirty="0" err="1"/>
              <a:t>или</a:t>
            </a:r>
            <a:r>
              <a:rPr dirty="0"/>
              <a:t> </a:t>
            </a:r>
            <a:r>
              <a:rPr dirty="0" err="1"/>
              <a:t>парапротеина</a:t>
            </a:r>
            <a:r>
              <a:rPr dirty="0"/>
              <a:t>).</a:t>
            </a:r>
          </a:p>
        </p:txBody>
      </p:sp>
      <p:sp>
        <p:nvSpPr>
          <p:cNvPr id="2" name="Управляющая кнопка: домой 1">
            <a:hlinkClick r:id="" action="ppaction://hlinkshowjump?jump=lastslideviewed" highlightClick="1"/>
          </p:cNvPr>
          <p:cNvSpPr/>
          <p:nvPr/>
        </p:nvSpPr>
        <p:spPr>
          <a:xfrm>
            <a:off x="8229600" y="6365966"/>
            <a:ext cx="513806" cy="357051"/>
          </a:xfrm>
          <a:prstGeom prst="actionButtonHom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Заголовок 1"/>
          <p:cNvSpPr txBox="1">
            <a:spLocks noGrp="1"/>
          </p:cNvSpPr>
          <p:nvPr>
            <p:ph type="title"/>
          </p:nvPr>
        </p:nvSpPr>
        <p:spPr>
          <a:xfrm>
            <a:off x="1043607" y="116632"/>
            <a:ext cx="8100394" cy="3384376"/>
          </a:xfrm>
          <a:prstGeom prst="rect">
            <a:avLst/>
          </a:prstGeom>
        </p:spPr>
        <p:txBody>
          <a:bodyPr/>
          <a:lstStyle/>
          <a:p>
            <a:pPr>
              <a:defRPr sz="2200" b="1">
                <a:solidFill>
                  <a:srgbClr val="000000"/>
                </a:solidFill>
                <a:effectLst/>
                <a:latin typeface="Times New Roman"/>
                <a:ea typeface="Times New Roman"/>
                <a:cs typeface="Times New Roman"/>
                <a:sym typeface="Times New Roman"/>
              </a:defRPr>
            </a:pPr>
            <a:r>
              <a:t>Иммунофенотипирование</a:t>
            </a:r>
            <a:r>
              <a:rPr b="0"/>
              <a:t> </a:t>
            </a:r>
            <a:r>
              <a:rPr sz="2000" b="0"/>
              <a:t>– метод определения типа клеток путем изучения молекул, присутствующих на их поверхности. На клетки воздействуют моноклональными антителами к определенному белку-антигену и смотрят, присоединяются ли эти антитела к клеткам. При этом антитела несут флуоресцентную метку, а значит, «меченые» и «немеченые» клетки можно легко различить с использованием специальных приборов.</a:t>
            </a:r>
            <a:br>
              <a:rPr sz="2000" b="0"/>
            </a:br>
            <a:r>
              <a:rPr sz="2000" b="0"/>
              <a:t/>
            </a:r>
            <a:br>
              <a:rPr sz="2000" b="0"/>
            </a:br>
            <a:endParaRPr sz="2000" b="0"/>
          </a:p>
        </p:txBody>
      </p:sp>
      <p:pic>
        <p:nvPicPr>
          <p:cNvPr id="264" name="Рисунок 2" descr="Рисунок 2"/>
          <p:cNvPicPr>
            <a:picLocks noChangeAspect="1"/>
          </p:cNvPicPr>
          <p:nvPr/>
        </p:nvPicPr>
        <p:blipFill>
          <a:blip r:embed="rId2">
            <a:extLst/>
          </a:blip>
          <a:stretch>
            <a:fillRect/>
          </a:stretch>
        </p:blipFill>
        <p:spPr>
          <a:xfrm>
            <a:off x="5683339" y="2844151"/>
            <a:ext cx="3460661" cy="3964712"/>
          </a:xfrm>
          <a:prstGeom prst="rect">
            <a:avLst/>
          </a:prstGeom>
          <a:ln w="12700">
            <a:miter lim="400000"/>
          </a:ln>
        </p:spPr>
      </p:pic>
      <p:sp>
        <p:nvSpPr>
          <p:cNvPr id="265" name="TextBox 3"/>
          <p:cNvSpPr txBox="1"/>
          <p:nvPr/>
        </p:nvSpPr>
        <p:spPr>
          <a:xfrm>
            <a:off x="1017236" y="2655636"/>
            <a:ext cx="4841104" cy="3293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latin typeface="Times New Roman"/>
                <a:ea typeface="Times New Roman"/>
                <a:cs typeface="Times New Roman"/>
                <a:sym typeface="Times New Roman"/>
              </a:defRPr>
            </a:lvl1pPr>
          </a:lstStyle>
          <a:p>
            <a:r>
              <a:rPr dirty="0" err="1"/>
              <a:t>Метод</a:t>
            </a:r>
            <a:r>
              <a:rPr dirty="0"/>
              <a:t> </a:t>
            </a:r>
            <a:r>
              <a:rPr dirty="0" err="1"/>
              <a:t>используется</a:t>
            </a:r>
            <a:r>
              <a:rPr dirty="0"/>
              <a:t> </a:t>
            </a:r>
            <a:r>
              <a:rPr dirty="0" err="1"/>
              <a:t>при</a:t>
            </a:r>
            <a:r>
              <a:rPr dirty="0"/>
              <a:t> </a:t>
            </a:r>
            <a:r>
              <a:rPr dirty="0" err="1"/>
              <a:t>диагностике</a:t>
            </a:r>
            <a:r>
              <a:rPr dirty="0"/>
              <a:t> </a:t>
            </a:r>
            <a:r>
              <a:rPr dirty="0" err="1"/>
              <a:t>ряда</a:t>
            </a:r>
            <a:r>
              <a:rPr dirty="0"/>
              <a:t> </a:t>
            </a:r>
            <a:r>
              <a:rPr dirty="0" err="1"/>
              <a:t>злокачественных</a:t>
            </a:r>
            <a:r>
              <a:rPr dirty="0"/>
              <a:t>, </a:t>
            </a:r>
            <a:r>
              <a:rPr dirty="0" err="1"/>
              <a:t>аутоиммунных</a:t>
            </a:r>
            <a:r>
              <a:rPr dirty="0"/>
              <a:t>, </a:t>
            </a:r>
            <a:r>
              <a:rPr dirty="0" err="1"/>
              <a:t>наследственных</a:t>
            </a:r>
            <a:r>
              <a:rPr dirty="0"/>
              <a:t> и </a:t>
            </a:r>
            <a:r>
              <a:rPr dirty="0" err="1"/>
              <a:t>инфекционных</a:t>
            </a:r>
            <a:r>
              <a:rPr dirty="0"/>
              <a:t> </a:t>
            </a:r>
            <a:r>
              <a:rPr dirty="0" err="1"/>
              <a:t>заболеваний</a:t>
            </a:r>
            <a:r>
              <a:rPr dirty="0"/>
              <a:t>, </a:t>
            </a:r>
            <a:r>
              <a:rPr dirty="0" err="1"/>
              <a:t>но</a:t>
            </a:r>
            <a:r>
              <a:rPr dirty="0"/>
              <a:t> в </a:t>
            </a:r>
            <a:r>
              <a:rPr dirty="0" err="1"/>
              <a:t>гематологии</a:t>
            </a:r>
            <a:r>
              <a:rPr dirty="0"/>
              <a:t> </a:t>
            </a:r>
            <a:r>
              <a:rPr dirty="0" err="1"/>
              <a:t>особенно</a:t>
            </a:r>
            <a:r>
              <a:rPr dirty="0"/>
              <a:t> </a:t>
            </a:r>
            <a:r>
              <a:rPr dirty="0" err="1"/>
              <a:t>существенна</a:t>
            </a:r>
            <a:r>
              <a:rPr dirty="0"/>
              <a:t> </a:t>
            </a:r>
            <a:r>
              <a:rPr dirty="0" err="1"/>
              <a:t>его</a:t>
            </a:r>
            <a:r>
              <a:rPr dirty="0"/>
              <a:t> </a:t>
            </a:r>
            <a:r>
              <a:rPr dirty="0" err="1"/>
              <a:t>роль</a:t>
            </a:r>
            <a:r>
              <a:rPr dirty="0"/>
              <a:t> в </a:t>
            </a:r>
            <a:r>
              <a:rPr dirty="0" err="1"/>
              <a:t>точной</a:t>
            </a:r>
            <a:r>
              <a:rPr dirty="0"/>
              <a:t> </a:t>
            </a:r>
            <a:r>
              <a:rPr dirty="0" err="1"/>
              <a:t>диагностике</a:t>
            </a:r>
            <a:r>
              <a:rPr dirty="0"/>
              <a:t> </a:t>
            </a:r>
            <a:r>
              <a:rPr dirty="0" err="1"/>
              <a:t>лейкозов</a:t>
            </a:r>
            <a:r>
              <a:rPr dirty="0"/>
              <a:t> и </a:t>
            </a:r>
            <a:r>
              <a:rPr dirty="0" err="1"/>
              <a:t>лимфом</a:t>
            </a:r>
            <a:r>
              <a:rPr dirty="0"/>
              <a:t>. </a:t>
            </a:r>
            <a:r>
              <a:rPr dirty="0" err="1"/>
              <a:t>Иммунофенотипирование</a:t>
            </a:r>
            <a:r>
              <a:rPr dirty="0"/>
              <a:t> </a:t>
            </a:r>
            <a:r>
              <a:rPr dirty="0" err="1"/>
              <a:t>позволяет</a:t>
            </a:r>
            <a:r>
              <a:rPr dirty="0"/>
              <a:t> </a:t>
            </a:r>
            <a:r>
              <a:rPr dirty="0" err="1"/>
              <a:t>определить</a:t>
            </a:r>
            <a:r>
              <a:rPr dirty="0"/>
              <a:t> </a:t>
            </a:r>
            <a:r>
              <a:rPr dirty="0" err="1"/>
              <a:t>вид</a:t>
            </a:r>
            <a:r>
              <a:rPr dirty="0"/>
              <a:t> </a:t>
            </a:r>
            <a:r>
              <a:rPr dirty="0" err="1"/>
              <a:t>опухолевых</a:t>
            </a:r>
            <a:r>
              <a:rPr dirty="0"/>
              <a:t> </a:t>
            </a:r>
            <a:r>
              <a:rPr dirty="0" err="1"/>
              <a:t>клеток</a:t>
            </a:r>
            <a:r>
              <a:rPr dirty="0"/>
              <a:t> и </a:t>
            </a:r>
            <a:r>
              <a:rPr dirty="0" err="1"/>
              <a:t>степень</a:t>
            </a:r>
            <a:r>
              <a:rPr dirty="0"/>
              <a:t> </a:t>
            </a:r>
            <a:r>
              <a:rPr dirty="0" err="1"/>
              <a:t>их</a:t>
            </a:r>
            <a:r>
              <a:rPr dirty="0"/>
              <a:t> </a:t>
            </a:r>
            <a:r>
              <a:rPr dirty="0" err="1"/>
              <a:t>зрелости</a:t>
            </a:r>
            <a:r>
              <a:rPr dirty="0"/>
              <a:t>, </a:t>
            </a:r>
            <a:r>
              <a:rPr dirty="0" err="1"/>
              <a:t>тем</a:t>
            </a:r>
            <a:r>
              <a:rPr dirty="0"/>
              <a:t> </a:t>
            </a:r>
            <a:r>
              <a:rPr dirty="0" err="1"/>
              <a:t>самым</a:t>
            </a:r>
            <a:r>
              <a:rPr dirty="0"/>
              <a:t> </a:t>
            </a:r>
            <a:r>
              <a:rPr dirty="0" err="1"/>
              <a:t>идентифицируя</a:t>
            </a:r>
            <a:r>
              <a:rPr dirty="0"/>
              <a:t> </a:t>
            </a:r>
            <a:r>
              <a:rPr dirty="0" err="1"/>
              <a:t>конкретный</a:t>
            </a:r>
            <a:r>
              <a:rPr dirty="0"/>
              <a:t> </a:t>
            </a:r>
            <a:r>
              <a:rPr dirty="0" err="1"/>
              <a:t>вариант</a:t>
            </a:r>
            <a:r>
              <a:rPr dirty="0"/>
              <a:t> </a:t>
            </a:r>
            <a:r>
              <a:rPr dirty="0" err="1"/>
              <a:t>болезни</a:t>
            </a:r>
            <a:r>
              <a:rPr dirty="0"/>
              <a:t>.</a:t>
            </a:r>
          </a:p>
        </p:txBody>
      </p:sp>
      <p:sp>
        <p:nvSpPr>
          <p:cNvPr id="2" name="Управляющая кнопка: домой 1">
            <a:hlinkClick r:id="" action="ppaction://hlinkshowjump?jump=lastslideviewed" highlightClick="1"/>
          </p:cNvPr>
          <p:cNvSpPr/>
          <p:nvPr/>
        </p:nvSpPr>
        <p:spPr>
          <a:xfrm>
            <a:off x="1236617" y="6174473"/>
            <a:ext cx="531223" cy="409303"/>
          </a:xfrm>
          <a:prstGeom prst="actionButtonHom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Содержимое 4"/>
          <p:cNvSpPr txBox="1">
            <a:spLocks noGrp="1"/>
          </p:cNvSpPr>
          <p:nvPr>
            <p:ph type="body" idx="1"/>
          </p:nvPr>
        </p:nvSpPr>
        <p:spPr>
          <a:xfrm>
            <a:off x="1043608" y="260648"/>
            <a:ext cx="7890079" cy="6264696"/>
          </a:xfrm>
          <a:prstGeom prst="rect">
            <a:avLst/>
          </a:prstGeom>
        </p:spPr>
        <p:txBody>
          <a:bodyPr>
            <a:normAutofit lnSpcReduction="10000"/>
          </a:bodyPr>
          <a:lstStyle/>
          <a:p>
            <a:pPr marL="269875" indent="-269875" algn="just">
              <a:defRPr sz="1800">
                <a:latin typeface="Times New Roman"/>
                <a:ea typeface="Times New Roman"/>
                <a:cs typeface="Times New Roman"/>
                <a:sym typeface="Times New Roman"/>
              </a:defRPr>
            </a:pPr>
            <a:r>
              <a:t>В каждом случае должно быть проведено иммунофенотипирование опухолевых клеток либо иммуногистохимическим методом, либо при помощи проточной цитометрии (иммуноцитохимия).   </a:t>
            </a:r>
          </a:p>
          <a:p>
            <a:pPr marL="269875" indent="-269875" algn="just">
              <a:defRPr sz="1800">
                <a:latin typeface="Times New Roman"/>
                <a:ea typeface="Times New Roman"/>
                <a:cs typeface="Times New Roman"/>
                <a:sym typeface="Times New Roman"/>
              </a:defRPr>
            </a:pPr>
            <a:r>
              <a:t>Иммунофенотипирование позволяет отнести клональные клетки либо к Т – лимфоцитам (Т – клеточные лимфомы: CD2, CD3, CD4, CD5, CD7, CD8), либо к В – лимфоцитам (В – клеточные лимфомы: CD19, CD20), либо NK – клетки (CD16, CD56). В случае сомнения производится окрашивание с помощью панели моноклональных антител, а также возможно выполнение цитогенетического и молекулярного исследования. Эти исследования направлены на определение конкретного типа лимфом.</a:t>
            </a:r>
          </a:p>
          <a:p>
            <a:pPr marL="269875" indent="-269875" algn="just">
              <a:defRPr sz="1800">
                <a:latin typeface="Times New Roman"/>
                <a:ea typeface="Times New Roman"/>
                <a:cs typeface="Times New Roman"/>
                <a:sym typeface="Times New Roman"/>
              </a:defRPr>
            </a:pPr>
            <a:r>
              <a:t>Для постановки диагноза необходимо дополнительно установить стадийность заболевания. Для оценки степени поражения необходимо использовать правило «ладони» и/или правило Уоллеса («девяток»).  Правило «девяток» гласит, что по поверхность головы и шеи составляет 9%, каждой верхней конечности – по 9%, передней поверхности туловища – 18%, задней поверхности туловища – 18%, поверхность каждой нижней конечности – по 9%, область гениталий/промежности – 1%. Правило «ладони» гласит, что поверхность одной ладони составляет 1% от общей поверхности тела. Вышеуказанные правила не применяются у младенцев, для них используется модифицированное правило «девяток». Поверхность головы, передняя и задняя части туловища составляют по 20%, поверхность каждой конечности – по 10%.</a:t>
            </a:r>
          </a:p>
        </p:txBody>
      </p:sp>
      <p:sp>
        <p:nvSpPr>
          <p:cNvPr id="2" name="Управляющая кнопка: домой 1">
            <a:hlinkClick r:id="" action="ppaction://hlinkshowjump?jump=lastslideviewed" highlightClick="1"/>
          </p:cNvPr>
          <p:cNvSpPr/>
          <p:nvPr/>
        </p:nvSpPr>
        <p:spPr>
          <a:xfrm>
            <a:off x="8064137" y="5921829"/>
            <a:ext cx="391886" cy="478971"/>
          </a:xfrm>
          <a:prstGeom prst="actionButtonHom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Содержимое 7"/>
          <p:cNvSpPr txBox="1">
            <a:spLocks noGrp="1"/>
          </p:cNvSpPr>
          <p:nvPr>
            <p:ph type="body" idx="1"/>
          </p:nvPr>
        </p:nvSpPr>
        <p:spPr>
          <a:xfrm>
            <a:off x="1187624" y="260648"/>
            <a:ext cx="7746063" cy="5987752"/>
          </a:xfrm>
          <a:prstGeom prst="rect">
            <a:avLst/>
          </a:prstGeom>
        </p:spPr>
        <p:txBody>
          <a:bodyPr/>
          <a:lstStyle>
            <a:lvl1pPr marL="269875" indent="-269875" algn="just">
              <a:defRPr sz="1800">
                <a:latin typeface="Times New Roman"/>
                <a:ea typeface="Times New Roman"/>
                <a:cs typeface="Times New Roman"/>
                <a:sym typeface="Times New Roman"/>
              </a:defRPr>
            </a:lvl1pPr>
          </a:lstStyle>
          <a:p>
            <a:r>
              <a:t>Для определения стадийности заболевания учитывается распространение опухоли, поражение регионарных лимфатических узлов, метастазирование, для этого используется классификация TNM. При поражении лимфатических узлов и внутренних органов при постановки диагноза необходимо использовать критерии Ann Arbor, основанные на клинических и гистопатологических данных, для дифференциальной диагностики с системными лимфомами. Для определения выбора и эффективности лечения используются критерии Международного Прогностического Индекса (IPI). Имеются особенности диагностических методов первичных кожных лимфом. Так при грибовидном микозе, в случае обширных поражений, поражений лимфатических узлов или подозрении на вовлечение в процесс внутренних органов, используются методы: радиологическое исследование грудной клетки, компьютерная томография брюшной полости, головы и шеи, грудной клетки и малого таза.  Для стадий IA – IIA грибовидного микоза нет необходимости проведения исследований костного мозга (трепанобиопсия, аспирационная биопсия). С другой стороны, у каждого пациента, в случае эритродермии или обширного поражения кожи необходимо проводить исследование периферической крови, иммунофенотипирование. Диагностическую значимость имеет потеря более чем на 30% CD26 на периферических CD4+ Т – клетках, а также CD7 – на более чем 40%.</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Содержимое 2"/>
          <p:cNvSpPr txBox="1">
            <a:spLocks noGrp="1"/>
          </p:cNvSpPr>
          <p:nvPr>
            <p:ph type="body" idx="1"/>
          </p:nvPr>
        </p:nvSpPr>
        <p:spPr>
          <a:xfrm>
            <a:off x="1187624" y="188640"/>
            <a:ext cx="7746063" cy="6480720"/>
          </a:xfrm>
          <a:prstGeom prst="rect">
            <a:avLst/>
          </a:prstGeom>
        </p:spPr>
        <p:txBody>
          <a:bodyPr/>
          <a:lstStyle>
            <a:lvl1pPr marL="269875" indent="-269875" algn="just">
              <a:defRPr sz="1800">
                <a:latin typeface="Times New Roman"/>
                <a:ea typeface="Times New Roman"/>
                <a:cs typeface="Times New Roman"/>
                <a:sym typeface="Times New Roman"/>
              </a:defRPr>
            </a:lvl1pPr>
          </a:lstStyle>
          <a:p>
            <a:r>
              <a:t>Для дифференциальной диагностики могут оказаться полезным проведение аллерготеста (RAST) для  определения специфических IgE, которые зачастую положительные при атопическом дерматите и отрицательные при первичные Т – клеточных кожных лимфомах. В некоторых случаях молекулярным методам (ПЦР) необходимо определение реаранжировки Т – клеточного рецептора (ТКР). Следует отметить, что отсутствие реаранжировки ТКР при биопсии из одного очага не исключает опухолевого процесса. Для выявления необходимо проводить биопсию из нескольких очагов поражения. Эффективность и контроль терапии основывается по модифицированной шкале оценки тяжести пораженной кожи (mSWAT). Несмотря на адекватное лечение для достижения ремиссии необходимо длительное время (2 – 3 месяца). Если не наблюдается улучшения, но и нет ухудшения, тактику лечения не стоит менять. Часть пациентов могут прекратить лечение после наступления ремиссии и до следующего рецидива. Терапия приводит к ремиссии, которая у некоторых пациентов длиться несколько лет (30 – 50%). Для некоторых пациентов может потребоваться поддерживающая терапия при грибовидном микозе, например прием ИНФ – α и/или бексаротена. В случае вовлечения в опухолевый процесс лимфатического узла, внутренних органов, костного мозга или изменения в анализе периферической крови, стандарты контроля лечения не отличаются от рекомендаций при других первичных Т – клеточных лимфомах кожи.</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Заголовок 1"/>
          <p:cNvSpPr txBox="1">
            <a:spLocks noGrp="1"/>
          </p:cNvSpPr>
          <p:nvPr>
            <p:ph type="title"/>
          </p:nvPr>
        </p:nvSpPr>
        <p:spPr>
          <a:xfrm>
            <a:off x="1259632" y="274638"/>
            <a:ext cx="7674055" cy="562074"/>
          </a:xfrm>
          <a:prstGeom prst="rect">
            <a:avLst/>
          </a:prstGeom>
        </p:spPr>
        <p:txBody>
          <a:bodyPr>
            <a:normAutofit fontScale="90000"/>
          </a:bodyPr>
          <a:lstStyle>
            <a:lvl1pPr defTabSz="758951">
              <a:defRPr sz="3154">
                <a:effectLst>
                  <a:outerShdw blurRad="42164" dist="24900" dir="5400000" rotWithShape="0">
                    <a:srgbClr val="000000">
                      <a:alpha val="30000"/>
                    </a:srgbClr>
                  </a:outerShdw>
                </a:effectLst>
              </a:defRPr>
            </a:lvl1pPr>
          </a:lstStyle>
          <a:p>
            <a:r>
              <a:t>Вопросы:</a:t>
            </a:r>
          </a:p>
        </p:txBody>
      </p:sp>
      <p:sp>
        <p:nvSpPr>
          <p:cNvPr id="274" name="Содержимое 2"/>
          <p:cNvSpPr txBox="1">
            <a:spLocks noGrp="1"/>
          </p:cNvSpPr>
          <p:nvPr>
            <p:ph type="body" idx="1"/>
          </p:nvPr>
        </p:nvSpPr>
        <p:spPr>
          <a:xfrm>
            <a:off x="1241409" y="1105311"/>
            <a:ext cx="7674055" cy="5112610"/>
          </a:xfrm>
          <a:prstGeom prst="rect">
            <a:avLst/>
          </a:prstGeom>
        </p:spPr>
        <p:txBody>
          <a:bodyPr>
            <a:normAutofit/>
          </a:bodyPr>
          <a:lstStyle/>
          <a:p>
            <a:pPr marL="329183" indent="-255117" defTabSz="822959">
              <a:spcBef>
                <a:spcPts val="500"/>
              </a:spcBef>
              <a:defRPr sz="2880"/>
            </a:pPr>
            <a:r>
              <a:rPr dirty="0">
                <a:solidFill>
                  <a:schemeClr val="tx1"/>
                </a:solidFill>
                <a:latin typeface="Times New Roman" panose="02020603050405020304" pitchFamily="18" charset="0"/>
                <a:cs typeface="Times New Roman" panose="02020603050405020304" pitchFamily="18" charset="0"/>
                <a:hlinkClick r:id="rId2" action="ppaction://hlinksldjump"/>
              </a:rPr>
              <a:t>1) </a:t>
            </a:r>
            <a:r>
              <a:rPr dirty="0" err="1">
                <a:solidFill>
                  <a:schemeClr val="tx1"/>
                </a:solidFill>
                <a:latin typeface="Times New Roman" panose="02020603050405020304" pitchFamily="18" charset="0"/>
                <a:cs typeface="Times New Roman" panose="02020603050405020304" pitchFamily="18" charset="0"/>
                <a:hlinkClick r:id="rId2" action="ppaction://hlinksldjump"/>
              </a:rPr>
              <a:t>Какое</a:t>
            </a:r>
            <a:r>
              <a:rPr dirty="0">
                <a:solidFill>
                  <a:schemeClr val="tx1"/>
                </a:solidFill>
                <a:latin typeface="Times New Roman" panose="02020603050405020304" pitchFamily="18" charset="0"/>
                <a:cs typeface="Times New Roman" panose="02020603050405020304" pitchFamily="18" charset="0"/>
                <a:hlinkClick r:id="rId2" action="ppaction://hlinksldjump"/>
              </a:rPr>
              <a:t> </a:t>
            </a:r>
            <a:r>
              <a:rPr dirty="0" err="1">
                <a:solidFill>
                  <a:schemeClr val="tx1"/>
                </a:solidFill>
                <a:latin typeface="Times New Roman" panose="02020603050405020304" pitchFamily="18" charset="0"/>
                <a:cs typeface="Times New Roman" panose="02020603050405020304" pitchFamily="18" charset="0"/>
                <a:hlinkClick r:id="rId2" action="ppaction://hlinksldjump"/>
              </a:rPr>
              <a:t>основное</a:t>
            </a:r>
            <a:r>
              <a:rPr dirty="0">
                <a:solidFill>
                  <a:schemeClr val="tx1"/>
                </a:solidFill>
                <a:latin typeface="Times New Roman" panose="02020603050405020304" pitchFamily="18" charset="0"/>
                <a:cs typeface="Times New Roman" panose="02020603050405020304" pitchFamily="18" charset="0"/>
                <a:hlinkClick r:id="rId2" action="ppaction://hlinksldjump"/>
              </a:rPr>
              <a:t> </a:t>
            </a:r>
            <a:r>
              <a:rPr dirty="0" err="1">
                <a:solidFill>
                  <a:schemeClr val="tx1"/>
                </a:solidFill>
                <a:latin typeface="Times New Roman" panose="02020603050405020304" pitchFamily="18" charset="0"/>
                <a:cs typeface="Times New Roman" panose="02020603050405020304" pitchFamily="18" charset="0"/>
                <a:hlinkClick r:id="rId2" action="ppaction://hlinksldjump"/>
              </a:rPr>
              <a:t>различие</a:t>
            </a:r>
            <a:r>
              <a:rPr dirty="0">
                <a:solidFill>
                  <a:schemeClr val="tx1"/>
                </a:solidFill>
                <a:latin typeface="Times New Roman" panose="02020603050405020304" pitchFamily="18" charset="0"/>
                <a:cs typeface="Times New Roman" panose="02020603050405020304" pitchFamily="18" charset="0"/>
                <a:hlinkClick r:id="rId2" action="ppaction://hlinksldjump"/>
              </a:rPr>
              <a:t> </a:t>
            </a:r>
            <a:r>
              <a:rPr dirty="0" err="1">
                <a:solidFill>
                  <a:schemeClr val="tx1"/>
                </a:solidFill>
                <a:latin typeface="Times New Roman" panose="02020603050405020304" pitchFamily="18" charset="0"/>
                <a:cs typeface="Times New Roman" panose="02020603050405020304" pitchFamily="18" charset="0"/>
                <a:hlinkClick r:id="rId2" action="ppaction://hlinksldjump"/>
              </a:rPr>
              <a:t>при</a:t>
            </a:r>
            <a:r>
              <a:rPr dirty="0">
                <a:solidFill>
                  <a:schemeClr val="tx1"/>
                </a:solidFill>
                <a:latin typeface="Times New Roman" panose="02020603050405020304" pitchFamily="18" charset="0"/>
                <a:cs typeface="Times New Roman" panose="02020603050405020304" pitchFamily="18" charset="0"/>
                <a:hlinkClick r:id="rId2" action="ppaction://hlinksldjump"/>
              </a:rPr>
              <a:t> </a:t>
            </a:r>
            <a:r>
              <a:rPr dirty="0" err="1">
                <a:solidFill>
                  <a:schemeClr val="tx1"/>
                </a:solidFill>
                <a:latin typeface="Times New Roman" panose="02020603050405020304" pitchFamily="18" charset="0"/>
                <a:cs typeface="Times New Roman" panose="02020603050405020304" pitchFamily="18" charset="0"/>
                <a:hlinkClick r:id="rId2" action="ppaction://hlinksldjump"/>
              </a:rPr>
              <a:t>поражении</a:t>
            </a:r>
            <a:r>
              <a:rPr dirty="0">
                <a:solidFill>
                  <a:schemeClr val="tx1"/>
                </a:solidFill>
                <a:latin typeface="Times New Roman" panose="02020603050405020304" pitchFamily="18" charset="0"/>
                <a:cs typeface="Times New Roman" panose="02020603050405020304" pitchFamily="18" charset="0"/>
                <a:hlinkClick r:id="rId2" action="ppaction://hlinksldjump"/>
              </a:rPr>
              <a:t> </a:t>
            </a:r>
            <a:r>
              <a:rPr dirty="0" err="1">
                <a:solidFill>
                  <a:schemeClr val="tx1"/>
                </a:solidFill>
                <a:latin typeface="Times New Roman" panose="02020603050405020304" pitchFamily="18" charset="0"/>
                <a:cs typeface="Times New Roman" panose="02020603050405020304" pitchFamily="18" charset="0"/>
                <a:hlinkClick r:id="rId2" action="ppaction://hlinksldjump"/>
              </a:rPr>
              <a:t>костного</a:t>
            </a:r>
            <a:r>
              <a:rPr dirty="0">
                <a:solidFill>
                  <a:schemeClr val="tx1"/>
                </a:solidFill>
                <a:latin typeface="Times New Roman" panose="02020603050405020304" pitchFamily="18" charset="0"/>
                <a:cs typeface="Times New Roman" panose="02020603050405020304" pitchFamily="18" charset="0"/>
                <a:hlinkClick r:id="rId2" action="ppaction://hlinksldjump"/>
              </a:rPr>
              <a:t> </a:t>
            </a:r>
            <a:r>
              <a:rPr dirty="0" err="1">
                <a:solidFill>
                  <a:schemeClr val="tx1"/>
                </a:solidFill>
                <a:latin typeface="Times New Roman" panose="02020603050405020304" pitchFamily="18" charset="0"/>
                <a:cs typeface="Times New Roman" panose="02020603050405020304" pitchFamily="18" charset="0"/>
                <a:hlinkClick r:id="rId2" action="ppaction://hlinksldjump"/>
              </a:rPr>
              <a:t>мозга</a:t>
            </a:r>
            <a:r>
              <a:rPr dirty="0">
                <a:solidFill>
                  <a:schemeClr val="tx1"/>
                </a:solidFill>
                <a:latin typeface="Times New Roman" panose="02020603050405020304" pitchFamily="18" charset="0"/>
                <a:cs typeface="Times New Roman" panose="02020603050405020304" pitchFamily="18" charset="0"/>
                <a:hlinkClick r:id="rId2" action="ppaction://hlinksldjump"/>
              </a:rPr>
              <a:t> </a:t>
            </a:r>
            <a:r>
              <a:rPr dirty="0" err="1">
                <a:solidFill>
                  <a:schemeClr val="tx1"/>
                </a:solidFill>
                <a:latin typeface="Times New Roman" panose="02020603050405020304" pitchFamily="18" charset="0"/>
                <a:cs typeface="Times New Roman" panose="02020603050405020304" pitchFamily="18" charset="0"/>
                <a:hlinkClick r:id="rId2" action="ppaction://hlinksldjump"/>
              </a:rPr>
              <a:t>при</a:t>
            </a:r>
            <a:r>
              <a:rPr dirty="0">
                <a:solidFill>
                  <a:schemeClr val="tx1"/>
                </a:solidFill>
                <a:latin typeface="Times New Roman" panose="02020603050405020304" pitchFamily="18" charset="0"/>
                <a:cs typeface="Times New Roman" panose="02020603050405020304" pitchFamily="18" charset="0"/>
                <a:hlinkClick r:id="rId2" action="ppaction://hlinksldjump"/>
              </a:rPr>
              <a:t> </a:t>
            </a:r>
            <a:r>
              <a:rPr dirty="0" err="1">
                <a:solidFill>
                  <a:schemeClr val="tx1"/>
                </a:solidFill>
                <a:latin typeface="Times New Roman" panose="02020603050405020304" pitchFamily="18" charset="0"/>
                <a:cs typeface="Times New Roman" panose="02020603050405020304" pitchFamily="18" charset="0"/>
                <a:hlinkClick r:id="rId2" action="ppaction://hlinksldjump"/>
              </a:rPr>
              <a:t>лейкозах</a:t>
            </a:r>
            <a:r>
              <a:rPr dirty="0">
                <a:solidFill>
                  <a:schemeClr val="tx1"/>
                </a:solidFill>
                <a:latin typeface="Times New Roman" panose="02020603050405020304" pitchFamily="18" charset="0"/>
                <a:cs typeface="Times New Roman" panose="02020603050405020304" pitchFamily="18" charset="0"/>
                <a:hlinkClick r:id="rId2" action="ppaction://hlinksldjump"/>
              </a:rPr>
              <a:t> и </a:t>
            </a:r>
            <a:r>
              <a:rPr dirty="0" err="1">
                <a:solidFill>
                  <a:schemeClr val="tx1"/>
                </a:solidFill>
                <a:latin typeface="Times New Roman" panose="02020603050405020304" pitchFamily="18" charset="0"/>
                <a:cs typeface="Times New Roman" panose="02020603050405020304" pitchFamily="18" charset="0"/>
                <a:hlinkClick r:id="rId2" action="ppaction://hlinksldjump"/>
              </a:rPr>
              <a:t>при</a:t>
            </a:r>
            <a:r>
              <a:rPr dirty="0">
                <a:solidFill>
                  <a:schemeClr val="tx1"/>
                </a:solidFill>
                <a:latin typeface="Times New Roman" panose="02020603050405020304" pitchFamily="18" charset="0"/>
                <a:cs typeface="Times New Roman" panose="02020603050405020304" pitchFamily="18" charset="0"/>
                <a:hlinkClick r:id="rId2" action="ppaction://hlinksldjump"/>
              </a:rPr>
              <a:t> </a:t>
            </a:r>
            <a:r>
              <a:rPr dirty="0" err="1">
                <a:solidFill>
                  <a:schemeClr val="tx1"/>
                </a:solidFill>
                <a:latin typeface="Times New Roman" panose="02020603050405020304" pitchFamily="18" charset="0"/>
                <a:cs typeface="Times New Roman" panose="02020603050405020304" pitchFamily="18" charset="0"/>
                <a:hlinkClick r:id="rId2" action="ppaction://hlinksldjump"/>
              </a:rPr>
              <a:t>лимфомах</a:t>
            </a:r>
            <a:r>
              <a:rPr dirty="0">
                <a:solidFill>
                  <a:schemeClr val="tx1"/>
                </a:solidFill>
                <a:latin typeface="Times New Roman" panose="02020603050405020304" pitchFamily="18" charset="0"/>
                <a:cs typeface="Times New Roman" panose="02020603050405020304" pitchFamily="18" charset="0"/>
                <a:hlinkClick r:id="rId2" action="ppaction://hlinksldjump"/>
              </a:rPr>
              <a:t>..?</a:t>
            </a:r>
            <a:endParaRPr dirty="0">
              <a:solidFill>
                <a:schemeClr val="tx1"/>
              </a:solidFill>
              <a:latin typeface="Times New Roman" panose="02020603050405020304" pitchFamily="18" charset="0"/>
              <a:cs typeface="Times New Roman" panose="02020603050405020304" pitchFamily="18" charset="0"/>
            </a:endParaRPr>
          </a:p>
          <a:p>
            <a:pPr marL="329183" indent="-255117" defTabSz="822959">
              <a:spcBef>
                <a:spcPts val="500"/>
              </a:spcBef>
              <a:defRPr sz="2880"/>
            </a:pPr>
            <a:r>
              <a:rPr dirty="0">
                <a:solidFill>
                  <a:schemeClr val="tx1"/>
                </a:solidFill>
                <a:latin typeface="Times New Roman" panose="02020603050405020304" pitchFamily="18" charset="0"/>
                <a:cs typeface="Times New Roman" panose="02020603050405020304" pitchFamily="18" charset="0"/>
                <a:hlinkClick r:id="rId3" action="ppaction://hlinksldjump"/>
              </a:rPr>
              <a:t>2) </a:t>
            </a:r>
            <a:r>
              <a:rPr dirty="0" err="1">
                <a:solidFill>
                  <a:schemeClr val="tx1"/>
                </a:solidFill>
                <a:latin typeface="Times New Roman" panose="02020603050405020304" pitchFamily="18" charset="0"/>
                <a:cs typeface="Times New Roman" panose="02020603050405020304" pitchFamily="18" charset="0"/>
                <a:hlinkClick r:id="rId3" action="ppaction://hlinksldjump"/>
              </a:rPr>
              <a:t>Какой</a:t>
            </a:r>
            <a:r>
              <a:rPr dirty="0">
                <a:solidFill>
                  <a:schemeClr val="tx1"/>
                </a:solidFill>
                <a:latin typeface="Times New Roman" panose="02020603050405020304" pitchFamily="18" charset="0"/>
                <a:cs typeface="Times New Roman" panose="02020603050405020304" pitchFamily="18" charset="0"/>
                <a:hlinkClick r:id="rId3" action="ppaction://hlinksldjump"/>
              </a:rPr>
              <a:t> </a:t>
            </a:r>
            <a:r>
              <a:rPr dirty="0" err="1">
                <a:solidFill>
                  <a:schemeClr val="tx1"/>
                </a:solidFill>
                <a:latin typeface="Times New Roman" panose="02020603050405020304" pitchFamily="18" charset="0"/>
                <a:cs typeface="Times New Roman" panose="02020603050405020304" pitchFamily="18" charset="0"/>
                <a:hlinkClick r:id="rId3" action="ppaction://hlinksldjump"/>
              </a:rPr>
              <a:t>маркет</a:t>
            </a:r>
            <a:r>
              <a:rPr dirty="0">
                <a:solidFill>
                  <a:schemeClr val="tx1"/>
                </a:solidFill>
                <a:latin typeface="Times New Roman" panose="02020603050405020304" pitchFamily="18" charset="0"/>
                <a:cs typeface="Times New Roman" panose="02020603050405020304" pitchFamily="18" charset="0"/>
                <a:hlinkClick r:id="rId3" action="ppaction://hlinksldjump"/>
              </a:rPr>
              <a:t> </a:t>
            </a:r>
            <a:r>
              <a:rPr dirty="0" err="1">
                <a:solidFill>
                  <a:schemeClr val="tx1"/>
                </a:solidFill>
                <a:latin typeface="Times New Roman" panose="02020603050405020304" pitchFamily="18" charset="0"/>
                <a:cs typeface="Times New Roman" panose="02020603050405020304" pitchFamily="18" charset="0"/>
                <a:hlinkClick r:id="rId3" action="ppaction://hlinksldjump"/>
              </a:rPr>
              <a:t>является</a:t>
            </a:r>
            <a:r>
              <a:rPr dirty="0">
                <a:solidFill>
                  <a:schemeClr val="tx1"/>
                </a:solidFill>
                <a:latin typeface="Times New Roman" panose="02020603050405020304" pitchFamily="18" charset="0"/>
                <a:cs typeface="Times New Roman" panose="02020603050405020304" pitchFamily="18" charset="0"/>
                <a:hlinkClick r:id="rId3" action="ppaction://hlinksldjump"/>
              </a:rPr>
              <a:t> </a:t>
            </a:r>
            <a:r>
              <a:rPr dirty="0" err="1">
                <a:solidFill>
                  <a:schemeClr val="tx1"/>
                </a:solidFill>
                <a:latin typeface="Times New Roman" panose="02020603050405020304" pitchFamily="18" charset="0"/>
                <a:cs typeface="Times New Roman" panose="02020603050405020304" pitchFamily="18" charset="0"/>
                <a:hlinkClick r:id="rId3" action="ppaction://hlinksldjump"/>
              </a:rPr>
              <a:t>цитогенетическим</a:t>
            </a:r>
            <a:r>
              <a:rPr dirty="0">
                <a:solidFill>
                  <a:schemeClr val="tx1"/>
                </a:solidFill>
                <a:latin typeface="Times New Roman" panose="02020603050405020304" pitchFamily="18" charset="0"/>
                <a:cs typeface="Times New Roman" panose="02020603050405020304" pitchFamily="18" charset="0"/>
                <a:hlinkClick r:id="rId3" action="ppaction://hlinksldjump"/>
              </a:rPr>
              <a:t> </a:t>
            </a:r>
            <a:r>
              <a:rPr dirty="0" err="1">
                <a:solidFill>
                  <a:schemeClr val="tx1"/>
                </a:solidFill>
                <a:latin typeface="Times New Roman" panose="02020603050405020304" pitchFamily="18" charset="0"/>
                <a:cs typeface="Times New Roman" panose="02020603050405020304" pitchFamily="18" charset="0"/>
                <a:hlinkClick r:id="rId3" action="ppaction://hlinksldjump"/>
              </a:rPr>
              <a:t>маркером</a:t>
            </a:r>
            <a:r>
              <a:rPr dirty="0">
                <a:solidFill>
                  <a:schemeClr val="tx1"/>
                </a:solidFill>
                <a:latin typeface="Times New Roman" panose="02020603050405020304" pitchFamily="18" charset="0"/>
                <a:cs typeface="Times New Roman" panose="02020603050405020304" pitchFamily="18" charset="0"/>
                <a:hlinkClick r:id="rId3" action="ppaction://hlinksldjump"/>
              </a:rPr>
              <a:t> </a:t>
            </a:r>
            <a:r>
              <a:rPr dirty="0" err="1">
                <a:solidFill>
                  <a:schemeClr val="tx1"/>
                </a:solidFill>
                <a:latin typeface="Times New Roman" panose="02020603050405020304" pitchFamily="18" charset="0"/>
                <a:cs typeface="Times New Roman" panose="02020603050405020304" pitchFamily="18" charset="0"/>
                <a:hlinkClick r:id="rId3" action="ppaction://hlinksldjump"/>
              </a:rPr>
              <a:t>радиационного</a:t>
            </a:r>
            <a:r>
              <a:rPr dirty="0">
                <a:solidFill>
                  <a:schemeClr val="tx1"/>
                </a:solidFill>
                <a:latin typeface="Times New Roman" panose="02020603050405020304" pitchFamily="18" charset="0"/>
                <a:cs typeface="Times New Roman" panose="02020603050405020304" pitchFamily="18" charset="0"/>
                <a:hlinkClick r:id="rId3" action="ppaction://hlinksldjump"/>
              </a:rPr>
              <a:t> </a:t>
            </a:r>
            <a:r>
              <a:rPr dirty="0" err="1">
                <a:solidFill>
                  <a:schemeClr val="tx1"/>
                </a:solidFill>
                <a:latin typeface="Times New Roman" panose="02020603050405020304" pitchFamily="18" charset="0"/>
                <a:cs typeface="Times New Roman" panose="02020603050405020304" pitchFamily="18" charset="0"/>
                <a:hlinkClick r:id="rId3" action="ppaction://hlinksldjump"/>
              </a:rPr>
              <a:t>поражения</a:t>
            </a:r>
            <a:r>
              <a:rPr dirty="0">
                <a:solidFill>
                  <a:schemeClr val="tx1"/>
                </a:solidFill>
                <a:latin typeface="Times New Roman" panose="02020603050405020304" pitchFamily="18" charset="0"/>
                <a:cs typeface="Times New Roman" panose="02020603050405020304" pitchFamily="18" charset="0"/>
                <a:hlinkClick r:id="rId3" action="ppaction://hlinksldjump"/>
              </a:rPr>
              <a:t>..?</a:t>
            </a:r>
            <a:endParaRPr dirty="0">
              <a:solidFill>
                <a:schemeClr val="tx1"/>
              </a:solidFill>
              <a:latin typeface="Times New Roman" panose="02020603050405020304" pitchFamily="18" charset="0"/>
              <a:cs typeface="Times New Roman" panose="02020603050405020304" pitchFamily="18" charset="0"/>
            </a:endParaRPr>
          </a:p>
          <a:p>
            <a:pPr marL="329183" indent="-255117" defTabSz="822959">
              <a:spcBef>
                <a:spcPts val="500"/>
              </a:spcBef>
              <a:defRPr sz="2880"/>
            </a:pPr>
            <a:r>
              <a:rPr dirty="0">
                <a:solidFill>
                  <a:schemeClr val="tx1"/>
                </a:solidFill>
                <a:latin typeface="Times New Roman" panose="02020603050405020304" pitchFamily="18" charset="0"/>
                <a:cs typeface="Times New Roman" panose="02020603050405020304" pitchFamily="18" charset="0"/>
                <a:hlinkClick r:id="rId4" action="ppaction://hlinksldjump"/>
              </a:rPr>
              <a:t>3) </a:t>
            </a:r>
            <a:r>
              <a:rPr dirty="0" err="1">
                <a:solidFill>
                  <a:schemeClr val="tx1"/>
                </a:solidFill>
                <a:latin typeface="Times New Roman" panose="02020603050405020304" pitchFamily="18" charset="0"/>
                <a:cs typeface="Times New Roman" panose="02020603050405020304" pitchFamily="18" charset="0"/>
                <a:hlinkClick r:id="rId4" action="ppaction://hlinksldjump"/>
              </a:rPr>
              <a:t>Какие</a:t>
            </a:r>
            <a:r>
              <a:rPr dirty="0">
                <a:solidFill>
                  <a:schemeClr val="tx1"/>
                </a:solidFill>
                <a:latin typeface="Times New Roman" panose="02020603050405020304" pitchFamily="18" charset="0"/>
                <a:cs typeface="Times New Roman" panose="02020603050405020304" pitchFamily="18" charset="0"/>
                <a:hlinkClick r:id="rId4" action="ppaction://hlinksldjump"/>
              </a:rPr>
              <a:t> </a:t>
            </a:r>
            <a:r>
              <a:rPr dirty="0" err="1">
                <a:solidFill>
                  <a:schemeClr val="tx1"/>
                </a:solidFill>
                <a:latin typeface="Times New Roman" panose="02020603050405020304" pitchFamily="18" charset="0"/>
                <a:cs typeface="Times New Roman" panose="02020603050405020304" pitchFamily="18" charset="0"/>
                <a:hlinkClick r:id="rId4" action="ppaction://hlinksldjump"/>
              </a:rPr>
              <a:t>два</a:t>
            </a:r>
            <a:r>
              <a:rPr dirty="0">
                <a:solidFill>
                  <a:schemeClr val="tx1"/>
                </a:solidFill>
                <a:latin typeface="Times New Roman" panose="02020603050405020304" pitchFamily="18" charset="0"/>
                <a:cs typeface="Times New Roman" panose="02020603050405020304" pitchFamily="18" charset="0"/>
                <a:hlinkClick r:id="rId4" action="ppaction://hlinksldjump"/>
              </a:rPr>
              <a:t> </a:t>
            </a:r>
            <a:r>
              <a:rPr dirty="0" err="1">
                <a:solidFill>
                  <a:schemeClr val="tx1"/>
                </a:solidFill>
                <a:latin typeface="Times New Roman" panose="02020603050405020304" pitchFamily="18" charset="0"/>
                <a:cs typeface="Times New Roman" panose="02020603050405020304" pitchFamily="18" charset="0"/>
                <a:hlinkClick r:id="rId4" action="ppaction://hlinksldjump"/>
              </a:rPr>
              <a:t>вируса</a:t>
            </a:r>
            <a:r>
              <a:rPr dirty="0">
                <a:solidFill>
                  <a:schemeClr val="tx1"/>
                </a:solidFill>
                <a:latin typeface="Times New Roman" panose="02020603050405020304" pitchFamily="18" charset="0"/>
                <a:cs typeface="Times New Roman" panose="02020603050405020304" pitchFamily="18" charset="0"/>
                <a:hlinkClick r:id="rId4" action="ppaction://hlinksldjump"/>
              </a:rPr>
              <a:t> </a:t>
            </a:r>
            <a:r>
              <a:rPr dirty="0" err="1">
                <a:solidFill>
                  <a:schemeClr val="tx1"/>
                </a:solidFill>
                <a:latin typeface="Times New Roman" panose="02020603050405020304" pitchFamily="18" charset="0"/>
                <a:cs typeface="Times New Roman" panose="02020603050405020304" pitchFamily="18" charset="0"/>
                <a:hlinkClick r:id="rId4" action="ppaction://hlinksldjump"/>
              </a:rPr>
              <a:t>участвуют</a:t>
            </a:r>
            <a:r>
              <a:rPr dirty="0">
                <a:solidFill>
                  <a:schemeClr val="tx1"/>
                </a:solidFill>
                <a:latin typeface="Times New Roman" panose="02020603050405020304" pitchFamily="18" charset="0"/>
                <a:cs typeface="Times New Roman" panose="02020603050405020304" pitchFamily="18" charset="0"/>
                <a:hlinkClick r:id="rId4" action="ppaction://hlinksldjump"/>
              </a:rPr>
              <a:t> в </a:t>
            </a:r>
            <a:r>
              <a:rPr dirty="0" err="1">
                <a:solidFill>
                  <a:schemeClr val="tx1"/>
                </a:solidFill>
                <a:latin typeface="Times New Roman" panose="02020603050405020304" pitchFamily="18" charset="0"/>
                <a:cs typeface="Times New Roman" panose="02020603050405020304" pitchFamily="18" charset="0"/>
                <a:hlinkClick r:id="rId4" action="ppaction://hlinksldjump"/>
              </a:rPr>
              <a:t>развитии</a:t>
            </a:r>
            <a:r>
              <a:rPr dirty="0">
                <a:solidFill>
                  <a:schemeClr val="tx1"/>
                </a:solidFill>
                <a:latin typeface="Times New Roman" panose="02020603050405020304" pitchFamily="18" charset="0"/>
                <a:cs typeface="Times New Roman" panose="02020603050405020304" pitchFamily="18" charset="0"/>
                <a:hlinkClick r:id="rId4" action="ppaction://hlinksldjump"/>
              </a:rPr>
              <a:t> </a:t>
            </a:r>
            <a:r>
              <a:rPr dirty="0" err="1">
                <a:solidFill>
                  <a:schemeClr val="tx1"/>
                </a:solidFill>
                <a:latin typeface="Times New Roman" panose="02020603050405020304" pitchFamily="18" charset="0"/>
                <a:cs typeface="Times New Roman" panose="02020603050405020304" pitchFamily="18" charset="0"/>
                <a:hlinkClick r:id="rId4" action="ppaction://hlinksldjump"/>
              </a:rPr>
              <a:t>гемобластозов</a:t>
            </a:r>
            <a:r>
              <a:rPr dirty="0">
                <a:solidFill>
                  <a:schemeClr val="tx1"/>
                </a:solidFill>
                <a:latin typeface="Times New Roman" panose="02020603050405020304" pitchFamily="18" charset="0"/>
                <a:cs typeface="Times New Roman" panose="02020603050405020304" pitchFamily="18" charset="0"/>
                <a:hlinkClick r:id="rId4" action="ppaction://hlinksldjump"/>
              </a:rPr>
              <a:t>..?</a:t>
            </a:r>
            <a:endParaRPr dirty="0">
              <a:solidFill>
                <a:schemeClr val="tx1"/>
              </a:solidFill>
              <a:latin typeface="Times New Roman" panose="02020603050405020304" pitchFamily="18" charset="0"/>
              <a:cs typeface="Times New Roman" panose="02020603050405020304" pitchFamily="18" charset="0"/>
            </a:endParaRPr>
          </a:p>
          <a:p>
            <a:pPr marL="329183" indent="-255117" defTabSz="822959">
              <a:spcBef>
                <a:spcPts val="500"/>
              </a:spcBef>
              <a:defRPr sz="2880"/>
            </a:pPr>
            <a:r>
              <a:rPr dirty="0">
                <a:solidFill>
                  <a:schemeClr val="tx1"/>
                </a:solidFill>
                <a:latin typeface="Times New Roman" panose="02020603050405020304" pitchFamily="18" charset="0"/>
                <a:cs typeface="Times New Roman" panose="02020603050405020304" pitchFamily="18" charset="0"/>
                <a:hlinkClick r:id="rId5" action="ppaction://hlinksldjump"/>
              </a:rPr>
              <a:t>4) </a:t>
            </a:r>
            <a:r>
              <a:rPr dirty="0" err="1">
                <a:solidFill>
                  <a:schemeClr val="tx1"/>
                </a:solidFill>
                <a:latin typeface="Times New Roman" panose="02020603050405020304" pitchFamily="18" charset="0"/>
                <a:cs typeface="Times New Roman" panose="02020603050405020304" pitchFamily="18" charset="0"/>
                <a:hlinkClick r:id="rId5" action="ppaction://hlinksldjump"/>
              </a:rPr>
              <a:t>Какие</a:t>
            </a:r>
            <a:r>
              <a:rPr dirty="0">
                <a:solidFill>
                  <a:schemeClr val="tx1"/>
                </a:solidFill>
                <a:latin typeface="Times New Roman" panose="02020603050405020304" pitchFamily="18" charset="0"/>
                <a:cs typeface="Times New Roman" panose="02020603050405020304" pitchFamily="18" charset="0"/>
                <a:hlinkClick r:id="rId5" action="ppaction://hlinksldjump"/>
              </a:rPr>
              <a:t> </a:t>
            </a:r>
            <a:r>
              <a:rPr dirty="0" err="1">
                <a:solidFill>
                  <a:schemeClr val="tx1"/>
                </a:solidFill>
                <a:latin typeface="Times New Roman" panose="02020603050405020304" pitchFamily="18" charset="0"/>
                <a:cs typeface="Times New Roman" panose="02020603050405020304" pitchFamily="18" charset="0"/>
                <a:hlinkClick r:id="rId5" action="ppaction://hlinksldjump"/>
              </a:rPr>
              <a:t>есть</a:t>
            </a:r>
            <a:r>
              <a:rPr dirty="0">
                <a:solidFill>
                  <a:schemeClr val="tx1"/>
                </a:solidFill>
                <a:latin typeface="Times New Roman" panose="02020603050405020304" pitchFamily="18" charset="0"/>
                <a:cs typeface="Times New Roman" panose="02020603050405020304" pitchFamily="18" charset="0"/>
                <a:hlinkClick r:id="rId5" action="ppaction://hlinksldjump"/>
              </a:rPr>
              <a:t> </a:t>
            </a:r>
            <a:r>
              <a:rPr dirty="0" err="1">
                <a:solidFill>
                  <a:schemeClr val="tx1"/>
                </a:solidFill>
                <a:latin typeface="Times New Roman" panose="02020603050405020304" pitchFamily="18" charset="0"/>
                <a:cs typeface="Times New Roman" panose="02020603050405020304" pitchFamily="18" charset="0"/>
                <a:hlinkClick r:id="rId5" action="ppaction://hlinksldjump"/>
              </a:rPr>
              <a:t>виды</a:t>
            </a:r>
            <a:r>
              <a:rPr dirty="0">
                <a:solidFill>
                  <a:schemeClr val="tx1"/>
                </a:solidFill>
                <a:latin typeface="Times New Roman" panose="02020603050405020304" pitchFamily="18" charset="0"/>
                <a:cs typeface="Times New Roman" panose="02020603050405020304" pitchFamily="18" charset="0"/>
                <a:hlinkClick r:id="rId5" action="ppaction://hlinksldjump"/>
              </a:rPr>
              <a:t> </a:t>
            </a:r>
            <a:r>
              <a:rPr dirty="0" err="1">
                <a:solidFill>
                  <a:schemeClr val="tx1"/>
                </a:solidFill>
                <a:latin typeface="Times New Roman" panose="02020603050405020304" pitchFamily="18" charset="0"/>
                <a:cs typeface="Times New Roman" panose="02020603050405020304" pitchFamily="18" charset="0"/>
                <a:hlinkClick r:id="rId5" action="ppaction://hlinksldjump"/>
              </a:rPr>
              <a:t>иммунопролиферативных</a:t>
            </a:r>
            <a:r>
              <a:rPr dirty="0">
                <a:solidFill>
                  <a:schemeClr val="tx1"/>
                </a:solidFill>
                <a:latin typeface="Times New Roman" panose="02020603050405020304" pitchFamily="18" charset="0"/>
                <a:cs typeface="Times New Roman" panose="02020603050405020304" pitchFamily="18" charset="0"/>
                <a:hlinkClick r:id="rId5" action="ppaction://hlinksldjump"/>
              </a:rPr>
              <a:t> </a:t>
            </a:r>
            <a:r>
              <a:rPr dirty="0" err="1">
                <a:solidFill>
                  <a:schemeClr val="tx1"/>
                </a:solidFill>
                <a:latin typeface="Times New Roman" panose="02020603050405020304" pitchFamily="18" charset="0"/>
                <a:cs typeface="Times New Roman" panose="02020603050405020304" pitchFamily="18" charset="0"/>
                <a:hlinkClick r:id="rId5" action="ppaction://hlinksldjump"/>
              </a:rPr>
              <a:t>заболеваний</a:t>
            </a:r>
            <a:r>
              <a:rPr dirty="0">
                <a:solidFill>
                  <a:schemeClr val="tx1"/>
                </a:solidFill>
                <a:latin typeface="Times New Roman" panose="02020603050405020304" pitchFamily="18" charset="0"/>
                <a:cs typeface="Times New Roman" panose="02020603050405020304" pitchFamily="18" charset="0"/>
                <a:hlinkClick r:id="rId5" action="ppaction://hlinksldjump"/>
              </a:rPr>
              <a:t>..?</a:t>
            </a:r>
            <a:endParaRPr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Вопросы:"/>
          <p:cNvSpPr txBox="1">
            <a:spLocks noGrp="1"/>
          </p:cNvSpPr>
          <p:nvPr>
            <p:ph type="title"/>
          </p:nvPr>
        </p:nvSpPr>
        <p:spPr>
          <a:prstGeom prst="rect">
            <a:avLst/>
          </a:prstGeom>
        </p:spPr>
        <p:txBody>
          <a:bodyPr/>
          <a:lstStyle/>
          <a:p>
            <a:r>
              <a:t>Вопросы:</a:t>
            </a:r>
          </a:p>
        </p:txBody>
      </p:sp>
      <p:sp>
        <p:nvSpPr>
          <p:cNvPr id="277" name="5) Чем характеризуется болезнь Ходжкина..?…"/>
          <p:cNvSpPr txBox="1">
            <a:spLocks noGrp="1"/>
          </p:cNvSpPr>
          <p:nvPr>
            <p:ph type="body" idx="1"/>
          </p:nvPr>
        </p:nvSpPr>
        <p:spPr>
          <a:xfrm>
            <a:off x="1276461" y="1325880"/>
            <a:ext cx="7498081" cy="4800601"/>
          </a:xfrm>
          <a:prstGeom prst="rect">
            <a:avLst/>
          </a:prstGeom>
        </p:spPr>
        <p:txBody>
          <a:bodyPr>
            <a:normAutofit/>
          </a:bodyPr>
          <a:lstStyle/>
          <a:p>
            <a:pPr marL="303580" indent="-235275" defTabSz="758951">
              <a:spcBef>
                <a:spcPts val="400"/>
              </a:spcBef>
              <a:defRPr sz="2656"/>
            </a:pPr>
            <a:r>
              <a:rPr sz="2800" dirty="0">
                <a:latin typeface="Times New Roman" panose="02020603050405020304" pitchFamily="18" charset="0"/>
                <a:cs typeface="Times New Roman" panose="02020603050405020304" pitchFamily="18" charset="0"/>
                <a:hlinkClick r:id="rId2" action="ppaction://hlinksldjump"/>
              </a:rPr>
              <a:t>5) </a:t>
            </a:r>
            <a:r>
              <a:rPr sz="2800" dirty="0" err="1">
                <a:latin typeface="Times New Roman" panose="02020603050405020304" pitchFamily="18" charset="0"/>
                <a:cs typeface="Times New Roman" panose="02020603050405020304" pitchFamily="18" charset="0"/>
                <a:hlinkClick r:id="rId2" action="ppaction://hlinksldjump"/>
              </a:rPr>
              <a:t>Чем</a:t>
            </a:r>
            <a:r>
              <a:rPr sz="2800" dirty="0">
                <a:latin typeface="Times New Roman" panose="02020603050405020304" pitchFamily="18" charset="0"/>
                <a:cs typeface="Times New Roman" panose="02020603050405020304" pitchFamily="18" charset="0"/>
                <a:hlinkClick r:id="rId2" action="ppaction://hlinksldjump"/>
              </a:rPr>
              <a:t> </a:t>
            </a:r>
            <a:r>
              <a:rPr sz="2800" dirty="0" err="1">
                <a:latin typeface="Times New Roman" panose="02020603050405020304" pitchFamily="18" charset="0"/>
                <a:cs typeface="Times New Roman" panose="02020603050405020304" pitchFamily="18" charset="0"/>
                <a:hlinkClick r:id="rId2" action="ppaction://hlinksldjump"/>
              </a:rPr>
              <a:t>характеризуется</a:t>
            </a:r>
            <a:r>
              <a:rPr sz="2800" dirty="0">
                <a:latin typeface="Times New Roman" panose="02020603050405020304" pitchFamily="18" charset="0"/>
                <a:cs typeface="Times New Roman" panose="02020603050405020304" pitchFamily="18" charset="0"/>
                <a:hlinkClick r:id="rId2" action="ppaction://hlinksldjump"/>
              </a:rPr>
              <a:t> </a:t>
            </a:r>
            <a:r>
              <a:rPr sz="2800" dirty="0" err="1">
                <a:latin typeface="Times New Roman" panose="02020603050405020304" pitchFamily="18" charset="0"/>
                <a:cs typeface="Times New Roman" panose="02020603050405020304" pitchFamily="18" charset="0"/>
                <a:hlinkClick r:id="rId2" action="ppaction://hlinksldjump"/>
              </a:rPr>
              <a:t>болезнь</a:t>
            </a:r>
            <a:r>
              <a:rPr sz="2800" dirty="0">
                <a:latin typeface="Times New Roman" panose="02020603050405020304" pitchFamily="18" charset="0"/>
                <a:cs typeface="Times New Roman" panose="02020603050405020304" pitchFamily="18" charset="0"/>
                <a:hlinkClick r:id="rId2" action="ppaction://hlinksldjump"/>
              </a:rPr>
              <a:t> </a:t>
            </a:r>
            <a:r>
              <a:rPr sz="2800" dirty="0" err="1">
                <a:latin typeface="Times New Roman" panose="02020603050405020304" pitchFamily="18" charset="0"/>
                <a:cs typeface="Times New Roman" panose="02020603050405020304" pitchFamily="18" charset="0"/>
                <a:hlinkClick r:id="rId2" action="ppaction://hlinksldjump"/>
              </a:rPr>
              <a:t>Ходжкина</a:t>
            </a:r>
            <a:r>
              <a:rPr sz="2800" dirty="0">
                <a:latin typeface="Times New Roman" panose="02020603050405020304" pitchFamily="18" charset="0"/>
                <a:cs typeface="Times New Roman" panose="02020603050405020304" pitchFamily="18" charset="0"/>
                <a:hlinkClick r:id="rId2" action="ppaction://hlinksldjump"/>
              </a:rPr>
              <a:t>..?</a:t>
            </a:r>
            <a:endParaRPr sz="2800" dirty="0">
              <a:latin typeface="Times New Roman" panose="02020603050405020304" pitchFamily="18" charset="0"/>
              <a:cs typeface="Times New Roman" panose="02020603050405020304" pitchFamily="18" charset="0"/>
            </a:endParaRPr>
          </a:p>
          <a:p>
            <a:pPr marL="303580" indent="-235275" defTabSz="758951">
              <a:spcBef>
                <a:spcPts val="400"/>
              </a:spcBef>
              <a:defRPr sz="2656"/>
            </a:pPr>
            <a:r>
              <a:rPr sz="2800" dirty="0">
                <a:latin typeface="Times New Roman" panose="02020603050405020304" pitchFamily="18" charset="0"/>
                <a:cs typeface="Times New Roman" panose="02020603050405020304" pitchFamily="18" charset="0"/>
                <a:hlinkClick r:id="rId3" action="ppaction://hlinksldjump"/>
              </a:rPr>
              <a:t>6) </a:t>
            </a:r>
            <a:r>
              <a:rPr sz="2800" dirty="0" err="1">
                <a:latin typeface="Times New Roman" panose="02020603050405020304" pitchFamily="18" charset="0"/>
                <a:cs typeface="Times New Roman" panose="02020603050405020304" pitchFamily="18" charset="0"/>
                <a:hlinkClick r:id="rId3" action="ppaction://hlinksldjump"/>
              </a:rPr>
              <a:t>Какие</a:t>
            </a:r>
            <a:r>
              <a:rPr sz="2800" dirty="0">
                <a:latin typeface="Times New Roman" panose="02020603050405020304" pitchFamily="18" charset="0"/>
                <a:cs typeface="Times New Roman" panose="02020603050405020304" pitchFamily="18" charset="0"/>
                <a:hlinkClick r:id="rId3" action="ppaction://hlinksldjump"/>
              </a:rPr>
              <a:t> </a:t>
            </a:r>
            <a:r>
              <a:rPr sz="2800" dirty="0" err="1">
                <a:latin typeface="Times New Roman" panose="02020603050405020304" pitchFamily="18" charset="0"/>
                <a:cs typeface="Times New Roman" panose="02020603050405020304" pitchFamily="18" charset="0"/>
                <a:hlinkClick r:id="rId3" action="ppaction://hlinksldjump"/>
              </a:rPr>
              <a:t>могут</a:t>
            </a:r>
            <a:r>
              <a:rPr sz="2800" dirty="0">
                <a:latin typeface="Times New Roman" panose="02020603050405020304" pitchFamily="18" charset="0"/>
                <a:cs typeface="Times New Roman" panose="02020603050405020304" pitchFamily="18" charset="0"/>
                <a:hlinkClick r:id="rId3" action="ppaction://hlinksldjump"/>
              </a:rPr>
              <a:t> </a:t>
            </a:r>
            <a:r>
              <a:rPr sz="2800" dirty="0" err="1">
                <a:latin typeface="Times New Roman" panose="02020603050405020304" pitchFamily="18" charset="0"/>
                <a:cs typeface="Times New Roman" panose="02020603050405020304" pitchFamily="18" charset="0"/>
                <a:hlinkClick r:id="rId3" action="ppaction://hlinksldjump"/>
              </a:rPr>
              <a:t>быть</a:t>
            </a:r>
            <a:r>
              <a:rPr sz="2800" dirty="0">
                <a:latin typeface="Times New Roman" panose="02020603050405020304" pitchFamily="18" charset="0"/>
                <a:cs typeface="Times New Roman" panose="02020603050405020304" pitchFamily="18" charset="0"/>
                <a:hlinkClick r:id="rId3" action="ppaction://hlinksldjump"/>
              </a:rPr>
              <a:t> </a:t>
            </a:r>
            <a:r>
              <a:rPr sz="2800" dirty="0" err="1">
                <a:latin typeface="Times New Roman" panose="02020603050405020304" pitchFamily="18" charset="0"/>
                <a:cs typeface="Times New Roman" panose="02020603050405020304" pitchFamily="18" charset="0"/>
                <a:hlinkClick r:id="rId3" action="ppaction://hlinksldjump"/>
              </a:rPr>
              <a:t>клинические</a:t>
            </a:r>
            <a:r>
              <a:rPr sz="2800" dirty="0">
                <a:latin typeface="Times New Roman" panose="02020603050405020304" pitchFamily="18" charset="0"/>
                <a:cs typeface="Times New Roman" panose="02020603050405020304" pitchFamily="18" charset="0"/>
                <a:hlinkClick r:id="rId3" action="ppaction://hlinksldjump"/>
              </a:rPr>
              <a:t> </a:t>
            </a:r>
            <a:r>
              <a:rPr lang="ru-RU" sz="2800" dirty="0" smtClean="0">
                <a:latin typeface="Times New Roman" panose="02020603050405020304" pitchFamily="18" charset="0"/>
                <a:cs typeface="Times New Roman" panose="02020603050405020304" pitchFamily="18" charset="0"/>
                <a:hlinkClick r:id="rId3" action="ppaction://hlinksldjump"/>
              </a:rPr>
              <a:t>проявления </a:t>
            </a:r>
            <a:r>
              <a:rPr sz="2800" dirty="0" err="1" smtClean="0">
                <a:latin typeface="Times New Roman" panose="02020603050405020304" pitchFamily="18" charset="0"/>
                <a:cs typeface="Times New Roman" panose="02020603050405020304" pitchFamily="18" charset="0"/>
                <a:hlinkClick r:id="rId3" action="ppaction://hlinksldjump"/>
              </a:rPr>
              <a:t>при</a:t>
            </a:r>
            <a:r>
              <a:rPr sz="2800" dirty="0" smtClean="0">
                <a:latin typeface="Times New Roman" panose="02020603050405020304" pitchFamily="18" charset="0"/>
                <a:cs typeface="Times New Roman" panose="02020603050405020304" pitchFamily="18" charset="0"/>
                <a:hlinkClick r:id="rId3" action="ppaction://hlinksldjump"/>
              </a:rPr>
              <a:t> </a:t>
            </a:r>
            <a:r>
              <a:rPr sz="2800" dirty="0" err="1">
                <a:latin typeface="Times New Roman" panose="02020603050405020304" pitchFamily="18" charset="0"/>
                <a:cs typeface="Times New Roman" panose="02020603050405020304" pitchFamily="18" charset="0"/>
                <a:hlinkClick r:id="rId3" action="ppaction://hlinksldjump"/>
              </a:rPr>
              <a:t>лимфогранулематозах</a:t>
            </a:r>
            <a:r>
              <a:rPr sz="2800" dirty="0">
                <a:latin typeface="Times New Roman" panose="02020603050405020304" pitchFamily="18" charset="0"/>
                <a:cs typeface="Times New Roman" panose="02020603050405020304" pitchFamily="18" charset="0"/>
                <a:hlinkClick r:id="rId3" action="ppaction://hlinksldjump"/>
              </a:rPr>
              <a:t>..?</a:t>
            </a:r>
            <a:endParaRPr sz="2800" dirty="0">
              <a:latin typeface="Times New Roman" panose="02020603050405020304" pitchFamily="18" charset="0"/>
              <a:cs typeface="Times New Roman" panose="02020603050405020304" pitchFamily="18" charset="0"/>
            </a:endParaRPr>
          </a:p>
          <a:p>
            <a:pPr marL="303580" indent="-235275" defTabSz="758951">
              <a:spcBef>
                <a:spcPts val="400"/>
              </a:spcBef>
              <a:defRPr sz="2656"/>
            </a:pPr>
            <a:r>
              <a:rPr sz="2800" dirty="0">
                <a:latin typeface="Times New Roman" panose="02020603050405020304" pitchFamily="18" charset="0"/>
                <a:cs typeface="Times New Roman" panose="02020603050405020304" pitchFamily="18" charset="0"/>
                <a:hlinkClick r:id="rId4" action="ppaction://hlinksldjump"/>
              </a:rPr>
              <a:t>7) </a:t>
            </a:r>
            <a:r>
              <a:rPr sz="2800" dirty="0" err="1">
                <a:latin typeface="Times New Roman" panose="02020603050405020304" pitchFamily="18" charset="0"/>
                <a:cs typeface="Times New Roman" panose="02020603050405020304" pitchFamily="18" charset="0"/>
                <a:hlinkClick r:id="rId4" action="ppaction://hlinksldjump"/>
              </a:rPr>
              <a:t>Что</a:t>
            </a:r>
            <a:r>
              <a:rPr sz="2800" dirty="0">
                <a:latin typeface="Times New Roman" panose="02020603050405020304" pitchFamily="18" charset="0"/>
                <a:cs typeface="Times New Roman" panose="02020603050405020304" pitchFamily="18" charset="0"/>
                <a:hlinkClick r:id="rId4" action="ppaction://hlinksldjump"/>
              </a:rPr>
              <a:t> </a:t>
            </a:r>
            <a:r>
              <a:rPr sz="2800" dirty="0" err="1">
                <a:latin typeface="Times New Roman" panose="02020603050405020304" pitchFamily="18" charset="0"/>
                <a:cs typeface="Times New Roman" panose="02020603050405020304" pitchFamily="18" charset="0"/>
                <a:hlinkClick r:id="rId4" action="ppaction://hlinksldjump"/>
              </a:rPr>
              <a:t>является</a:t>
            </a:r>
            <a:r>
              <a:rPr sz="2800" dirty="0">
                <a:latin typeface="Times New Roman" panose="02020603050405020304" pitchFamily="18" charset="0"/>
                <a:cs typeface="Times New Roman" panose="02020603050405020304" pitchFamily="18" charset="0"/>
                <a:hlinkClick r:id="rId4" action="ppaction://hlinksldjump"/>
              </a:rPr>
              <a:t> </a:t>
            </a:r>
            <a:r>
              <a:rPr sz="2800" dirty="0" err="1">
                <a:latin typeface="Times New Roman" panose="02020603050405020304" pitchFamily="18" charset="0"/>
                <a:cs typeface="Times New Roman" panose="02020603050405020304" pitchFamily="18" charset="0"/>
                <a:hlinkClick r:id="rId4" action="ppaction://hlinksldjump"/>
              </a:rPr>
              <a:t>общим</a:t>
            </a:r>
            <a:r>
              <a:rPr sz="2800" dirty="0">
                <a:latin typeface="Times New Roman" panose="02020603050405020304" pitchFamily="18" charset="0"/>
                <a:cs typeface="Times New Roman" panose="02020603050405020304" pitchFamily="18" charset="0"/>
                <a:hlinkClick r:id="rId4" action="ppaction://hlinksldjump"/>
              </a:rPr>
              <a:t> </a:t>
            </a:r>
            <a:r>
              <a:rPr sz="2800" dirty="0" err="1">
                <a:latin typeface="Times New Roman" panose="02020603050405020304" pitchFamily="18" charset="0"/>
                <a:cs typeface="Times New Roman" panose="02020603050405020304" pitchFamily="18" charset="0"/>
                <a:hlinkClick r:id="rId4" action="ppaction://hlinksldjump"/>
              </a:rPr>
              <a:t>для</a:t>
            </a:r>
            <a:r>
              <a:rPr sz="2800" dirty="0">
                <a:latin typeface="Times New Roman" panose="02020603050405020304" pitchFamily="18" charset="0"/>
                <a:cs typeface="Times New Roman" panose="02020603050405020304" pitchFamily="18" charset="0"/>
                <a:hlinkClick r:id="rId4" action="ppaction://hlinksldjump"/>
              </a:rPr>
              <a:t> </a:t>
            </a:r>
            <a:r>
              <a:rPr sz="2800" dirty="0" err="1">
                <a:latin typeface="Times New Roman" panose="02020603050405020304" pitchFamily="18" charset="0"/>
                <a:cs typeface="Times New Roman" panose="02020603050405020304" pitchFamily="18" charset="0"/>
                <a:hlinkClick r:id="rId4" action="ppaction://hlinksldjump"/>
              </a:rPr>
              <a:t>всех</a:t>
            </a:r>
            <a:r>
              <a:rPr sz="2800" dirty="0">
                <a:latin typeface="Times New Roman" panose="02020603050405020304" pitchFamily="18" charset="0"/>
                <a:cs typeface="Times New Roman" panose="02020603050405020304" pitchFamily="18" charset="0"/>
                <a:hlinkClick r:id="rId4" action="ppaction://hlinksldjump"/>
              </a:rPr>
              <a:t> </a:t>
            </a:r>
            <a:r>
              <a:rPr sz="2800" dirty="0" err="1">
                <a:latin typeface="Times New Roman" panose="02020603050405020304" pitchFamily="18" charset="0"/>
                <a:cs typeface="Times New Roman" panose="02020603050405020304" pitchFamily="18" charset="0"/>
                <a:hlinkClick r:id="rId4" action="ppaction://hlinksldjump"/>
              </a:rPr>
              <a:t>форм</a:t>
            </a:r>
            <a:r>
              <a:rPr sz="2800" dirty="0">
                <a:latin typeface="Times New Roman" panose="02020603050405020304" pitchFamily="18" charset="0"/>
                <a:cs typeface="Times New Roman" panose="02020603050405020304" pitchFamily="18" charset="0"/>
                <a:hlinkClick r:id="rId4" action="ppaction://hlinksldjump"/>
              </a:rPr>
              <a:t> </a:t>
            </a:r>
            <a:r>
              <a:rPr sz="2800" dirty="0" err="1">
                <a:latin typeface="Times New Roman" panose="02020603050405020304" pitchFamily="18" charset="0"/>
                <a:cs typeface="Times New Roman" panose="02020603050405020304" pitchFamily="18" charset="0"/>
                <a:hlinkClick r:id="rId4" action="ppaction://hlinksldjump"/>
              </a:rPr>
              <a:t>болезней</a:t>
            </a:r>
            <a:r>
              <a:rPr sz="2800" dirty="0">
                <a:latin typeface="Times New Roman" panose="02020603050405020304" pitchFamily="18" charset="0"/>
                <a:cs typeface="Times New Roman" panose="02020603050405020304" pitchFamily="18" charset="0"/>
                <a:hlinkClick r:id="rId4" action="ppaction://hlinksldjump"/>
              </a:rPr>
              <a:t>, </a:t>
            </a:r>
            <a:r>
              <a:rPr sz="2800" dirty="0" err="1">
                <a:latin typeface="Times New Roman" panose="02020603050405020304" pitchFamily="18" charset="0"/>
                <a:cs typeface="Times New Roman" panose="02020603050405020304" pitchFamily="18" charset="0"/>
                <a:hlinkClick r:id="rId4" action="ppaction://hlinksldjump"/>
              </a:rPr>
              <a:t>обусловленные</a:t>
            </a:r>
            <a:r>
              <a:rPr sz="2800" dirty="0">
                <a:latin typeface="Times New Roman" panose="02020603050405020304" pitchFamily="18" charset="0"/>
                <a:cs typeface="Times New Roman" panose="02020603050405020304" pitchFamily="18" charset="0"/>
                <a:hlinkClick r:id="rId4" action="ppaction://hlinksldjump"/>
              </a:rPr>
              <a:t> </a:t>
            </a:r>
            <a:r>
              <a:rPr sz="2800" dirty="0" err="1">
                <a:latin typeface="Times New Roman" panose="02020603050405020304" pitchFamily="18" charset="0"/>
                <a:cs typeface="Times New Roman" panose="02020603050405020304" pitchFamily="18" charset="0"/>
                <a:hlinkClick r:id="rId4" action="ppaction://hlinksldjump"/>
              </a:rPr>
              <a:t>нарушением</a:t>
            </a:r>
            <a:r>
              <a:rPr sz="2800" dirty="0">
                <a:latin typeface="Times New Roman" panose="02020603050405020304" pitchFamily="18" charset="0"/>
                <a:cs typeface="Times New Roman" panose="02020603050405020304" pitchFamily="18" charset="0"/>
                <a:hlinkClick r:id="rId4" action="ppaction://hlinksldjump"/>
              </a:rPr>
              <a:t> </a:t>
            </a:r>
            <a:r>
              <a:rPr sz="2800" dirty="0" err="1">
                <a:latin typeface="Times New Roman" panose="02020603050405020304" pitchFamily="18" charset="0"/>
                <a:cs typeface="Times New Roman" panose="02020603050405020304" pitchFamily="18" charset="0"/>
                <a:hlinkClick r:id="rId4" action="ppaction://hlinksldjump"/>
              </a:rPr>
              <a:t>пролиферации</a:t>
            </a:r>
            <a:r>
              <a:rPr sz="2800" dirty="0">
                <a:latin typeface="Times New Roman" panose="02020603050405020304" pitchFamily="18" charset="0"/>
                <a:cs typeface="Times New Roman" panose="02020603050405020304" pitchFamily="18" charset="0"/>
                <a:hlinkClick r:id="rId4" action="ppaction://hlinksldjump"/>
              </a:rPr>
              <a:t> </a:t>
            </a:r>
            <a:r>
              <a:rPr sz="2800" dirty="0" err="1">
                <a:latin typeface="Times New Roman" panose="02020603050405020304" pitchFamily="18" charset="0"/>
                <a:cs typeface="Times New Roman" panose="02020603050405020304" pitchFamily="18" charset="0"/>
                <a:hlinkClick r:id="rId4" action="ppaction://hlinksldjump"/>
              </a:rPr>
              <a:t>плазматических</a:t>
            </a:r>
            <a:r>
              <a:rPr sz="2800" dirty="0">
                <a:latin typeface="Times New Roman" panose="02020603050405020304" pitchFamily="18" charset="0"/>
                <a:cs typeface="Times New Roman" panose="02020603050405020304" pitchFamily="18" charset="0"/>
                <a:hlinkClick r:id="rId4" action="ppaction://hlinksldjump"/>
              </a:rPr>
              <a:t> </a:t>
            </a:r>
            <a:r>
              <a:rPr sz="2800" dirty="0" err="1">
                <a:latin typeface="Times New Roman" panose="02020603050405020304" pitchFamily="18" charset="0"/>
                <a:cs typeface="Times New Roman" panose="02020603050405020304" pitchFamily="18" charset="0"/>
                <a:hlinkClick r:id="rId4" action="ppaction://hlinksldjump"/>
              </a:rPr>
              <a:t>клеток</a:t>
            </a:r>
            <a:r>
              <a:rPr sz="2800" dirty="0">
                <a:latin typeface="Times New Roman" panose="02020603050405020304" pitchFamily="18" charset="0"/>
                <a:cs typeface="Times New Roman" panose="02020603050405020304" pitchFamily="18" charset="0"/>
                <a:hlinkClick r:id="rId4" action="ppaction://hlinksldjump"/>
              </a:rPr>
              <a:t>..?</a:t>
            </a:r>
            <a:endParaRPr sz="2800" dirty="0">
              <a:latin typeface="Times New Roman" panose="02020603050405020304" pitchFamily="18" charset="0"/>
              <a:cs typeface="Times New Roman" panose="02020603050405020304" pitchFamily="18" charset="0"/>
            </a:endParaRPr>
          </a:p>
          <a:p>
            <a:pPr marL="303580" indent="-235275" defTabSz="758951">
              <a:spcBef>
                <a:spcPts val="400"/>
              </a:spcBef>
              <a:defRPr sz="2656"/>
            </a:pPr>
            <a:r>
              <a:rPr sz="2800" dirty="0">
                <a:latin typeface="Times New Roman" panose="02020603050405020304" pitchFamily="18" charset="0"/>
                <a:cs typeface="Times New Roman" panose="02020603050405020304" pitchFamily="18" charset="0"/>
                <a:hlinkClick r:id="rId5" action="ppaction://hlinksldjump"/>
              </a:rPr>
              <a:t>8) </a:t>
            </a:r>
            <a:r>
              <a:rPr sz="2800" dirty="0" err="1">
                <a:latin typeface="Times New Roman" panose="02020603050405020304" pitchFamily="18" charset="0"/>
                <a:cs typeface="Times New Roman" panose="02020603050405020304" pitchFamily="18" charset="0"/>
                <a:hlinkClick r:id="rId5" action="ppaction://hlinksldjump"/>
              </a:rPr>
              <a:t>Когда</a:t>
            </a:r>
            <a:r>
              <a:rPr sz="2800" dirty="0">
                <a:latin typeface="Times New Roman" panose="02020603050405020304" pitchFamily="18" charset="0"/>
                <a:cs typeface="Times New Roman" panose="02020603050405020304" pitchFamily="18" charset="0"/>
                <a:hlinkClick r:id="rId5" action="ppaction://hlinksldjump"/>
              </a:rPr>
              <a:t> </a:t>
            </a:r>
            <a:r>
              <a:rPr sz="2800" dirty="0" err="1">
                <a:latin typeface="Times New Roman" panose="02020603050405020304" pitchFamily="18" charset="0"/>
                <a:cs typeface="Times New Roman" panose="02020603050405020304" pitchFamily="18" charset="0"/>
                <a:hlinkClick r:id="rId5" action="ppaction://hlinksldjump"/>
              </a:rPr>
              <a:t>применяется</a:t>
            </a:r>
            <a:r>
              <a:rPr sz="2800" dirty="0">
                <a:latin typeface="Times New Roman" panose="02020603050405020304" pitchFamily="18" charset="0"/>
                <a:cs typeface="Times New Roman" panose="02020603050405020304" pitchFamily="18" charset="0"/>
                <a:hlinkClick r:id="rId5" action="ppaction://hlinksldjump"/>
              </a:rPr>
              <a:t> </a:t>
            </a:r>
            <a:r>
              <a:rPr sz="2800" dirty="0" err="1">
                <a:latin typeface="Times New Roman" panose="02020603050405020304" pitchFamily="18" charset="0"/>
                <a:cs typeface="Times New Roman" panose="02020603050405020304" pitchFamily="18" charset="0"/>
                <a:hlinkClick r:id="rId5" action="ppaction://hlinksldjump"/>
              </a:rPr>
              <a:t>метод</a:t>
            </a:r>
            <a:r>
              <a:rPr sz="2800" dirty="0">
                <a:latin typeface="Times New Roman" panose="02020603050405020304" pitchFamily="18" charset="0"/>
                <a:cs typeface="Times New Roman" panose="02020603050405020304" pitchFamily="18" charset="0"/>
                <a:hlinkClick r:id="rId5" action="ppaction://hlinksldjump"/>
              </a:rPr>
              <a:t> </a:t>
            </a:r>
            <a:r>
              <a:rPr sz="2800" dirty="0" err="1">
                <a:latin typeface="Times New Roman" panose="02020603050405020304" pitchFamily="18" charset="0"/>
                <a:cs typeface="Times New Roman" panose="02020603050405020304" pitchFamily="18" charset="0"/>
                <a:hlinkClick r:id="rId5" action="ppaction://hlinksldjump"/>
              </a:rPr>
              <a:t>иммунофенотипирования</a:t>
            </a:r>
            <a:r>
              <a:rPr sz="2800" dirty="0">
                <a:latin typeface="Times New Roman" panose="02020603050405020304" pitchFamily="18" charset="0"/>
                <a:cs typeface="Times New Roman" panose="02020603050405020304" pitchFamily="18" charset="0"/>
                <a:hlinkClick r:id="rId5" action="ppaction://hlinksldjump"/>
              </a:rPr>
              <a:t>..?</a:t>
            </a:r>
            <a:endParaRPr sz="2800" dirty="0">
              <a:latin typeface="Times New Roman" panose="02020603050405020304" pitchFamily="18" charset="0"/>
              <a:cs typeface="Times New Roman" panose="02020603050405020304" pitchFamily="18" charset="0"/>
            </a:endParaRPr>
          </a:p>
          <a:p>
            <a:pPr marL="303580" indent="-235275" defTabSz="758951">
              <a:spcBef>
                <a:spcPts val="400"/>
              </a:spcBef>
              <a:defRPr sz="2656"/>
            </a:pPr>
            <a:r>
              <a:rPr sz="2800" dirty="0">
                <a:latin typeface="Times New Roman" panose="02020603050405020304" pitchFamily="18" charset="0"/>
                <a:cs typeface="Times New Roman" panose="02020603050405020304" pitchFamily="18" charset="0"/>
                <a:hlinkClick r:id="rId6" action="ppaction://hlinksldjump"/>
              </a:rPr>
              <a:t>9) </a:t>
            </a:r>
            <a:r>
              <a:rPr sz="2800" dirty="0" err="1">
                <a:latin typeface="Times New Roman" panose="02020603050405020304" pitchFamily="18" charset="0"/>
                <a:cs typeface="Times New Roman" panose="02020603050405020304" pitchFamily="18" charset="0"/>
                <a:hlinkClick r:id="rId6" action="ppaction://hlinksldjump"/>
              </a:rPr>
              <a:t>Что</a:t>
            </a:r>
            <a:r>
              <a:rPr sz="2800" dirty="0">
                <a:latin typeface="Times New Roman" panose="02020603050405020304" pitchFamily="18" charset="0"/>
                <a:cs typeface="Times New Roman" panose="02020603050405020304" pitchFamily="18" charset="0"/>
                <a:hlinkClick r:id="rId6" action="ppaction://hlinksldjump"/>
              </a:rPr>
              <a:t> </a:t>
            </a:r>
            <a:r>
              <a:rPr lang="ru-RU" sz="2800" dirty="0" smtClean="0">
                <a:latin typeface="Times New Roman" panose="02020603050405020304" pitchFamily="18" charset="0"/>
                <a:cs typeface="Times New Roman" panose="02020603050405020304" pitchFamily="18" charset="0"/>
                <a:hlinkClick r:id="rId6" action="ppaction://hlinksldjump"/>
              </a:rPr>
              <a:t>можно исследовать </a:t>
            </a:r>
            <a:r>
              <a:rPr sz="2800" dirty="0" err="1" smtClean="0">
                <a:latin typeface="Times New Roman" panose="02020603050405020304" pitchFamily="18" charset="0"/>
                <a:cs typeface="Times New Roman" panose="02020603050405020304" pitchFamily="18" charset="0"/>
                <a:hlinkClick r:id="rId6" action="ppaction://hlinksldjump"/>
              </a:rPr>
              <a:t>иммунофенотипирование</a:t>
            </a:r>
            <a:r>
              <a:rPr sz="2800" dirty="0">
                <a:latin typeface="Times New Roman" panose="02020603050405020304" pitchFamily="18" charset="0"/>
                <a:cs typeface="Times New Roman" panose="02020603050405020304" pitchFamily="18" charset="0"/>
                <a:hlinkClick r:id="rId6" action="ppaction://hlinksldjump"/>
              </a:rPr>
              <a:t>..?</a:t>
            </a:r>
            <a:endParaRPr sz="2800"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Заголовок 3"/>
          <p:cNvSpPr txBox="1">
            <a:spLocks noGrp="1"/>
          </p:cNvSpPr>
          <p:nvPr>
            <p:ph type="title"/>
          </p:nvPr>
        </p:nvSpPr>
        <p:spPr>
          <a:xfrm>
            <a:off x="1043608" y="-1"/>
            <a:ext cx="7992889" cy="4437114"/>
          </a:xfrm>
          <a:prstGeom prst="rect">
            <a:avLst/>
          </a:prstGeom>
        </p:spPr>
        <p:txBody>
          <a:bodyPr/>
          <a:lstStyle/>
          <a:p>
            <a:pPr>
              <a:defRPr sz="2000" b="1">
                <a:solidFill>
                  <a:srgbClr val="000000"/>
                </a:solidFill>
                <a:effectLst/>
                <a:latin typeface="Times New Roman"/>
                <a:ea typeface="Times New Roman"/>
                <a:cs typeface="Times New Roman"/>
                <a:sym typeface="Times New Roman"/>
              </a:defRPr>
            </a:pPr>
            <a:r>
              <a:t>Гемобластозы</a:t>
            </a:r>
            <a:r>
              <a:rPr b="0"/>
              <a:t> (лат. </a:t>
            </a:r>
            <a:r>
              <a:rPr b="0" i="1"/>
              <a:t>haemoblastosis</a:t>
            </a:r>
            <a:r>
              <a:rPr b="0"/>
              <a:t>; др.-греч. αἷμα «кровь» + βλαστός росток, зародыш + -osis) — опухолевые (неопластические) заболевания кроветворной и лимфатической ткани.</a:t>
            </a:r>
            <a:br>
              <a:rPr b="0"/>
            </a:br>
            <a:r>
              <a:rPr b="0"/>
              <a:t>Гемобластозы подразделяют на системные заболевания — </a:t>
            </a:r>
            <a:r>
              <a:t>лейкозы</a:t>
            </a:r>
            <a:r>
              <a:rPr b="0"/>
              <a:t>, а также регионарные — </a:t>
            </a:r>
            <a:r>
              <a:t>лимфомы</a:t>
            </a:r>
            <a:r>
              <a:rPr b="0"/>
              <a:t>.</a:t>
            </a:r>
            <a:br>
              <a:rPr b="0"/>
            </a:br>
            <a:r>
              <a:rPr b="0"/>
              <a:t>Отличия между лейкозами и лимфомами заключаются не только в наличии или отсутствии системности поражения. В терминальной стадии лимфомы дают обширные метастазы, в том числе и в костный мозг. Но при лейкозах костный мозг поражается первично, а при лимфомах — вторично в результате метастазирования. При лейкозах опухолевые клетки, как правило, обнаруживаются в крови, поэтому в литературе используется термин для обозначения лейкозов, предложенный ещё Р. Вирховом — «лейкемия».</a:t>
            </a:r>
            <a:br>
              <a:rPr b="0"/>
            </a:br>
            <a:endParaRPr b="0"/>
          </a:p>
        </p:txBody>
      </p:sp>
      <p:pic>
        <p:nvPicPr>
          <p:cNvPr id="223" name="Рисунок 4" descr="Рисунок 4"/>
          <p:cNvPicPr>
            <a:picLocks noChangeAspect="1"/>
          </p:cNvPicPr>
          <p:nvPr/>
        </p:nvPicPr>
        <p:blipFill>
          <a:blip r:embed="rId2">
            <a:extLst/>
          </a:blip>
          <a:stretch>
            <a:fillRect/>
          </a:stretch>
        </p:blipFill>
        <p:spPr>
          <a:xfrm>
            <a:off x="4572000" y="4121642"/>
            <a:ext cx="4572000" cy="2715293"/>
          </a:xfrm>
          <a:prstGeom prst="rect">
            <a:avLst/>
          </a:prstGeom>
          <a:ln w="12700">
            <a:miter lim="400000"/>
          </a:ln>
        </p:spPr>
      </p:pic>
      <p:sp>
        <p:nvSpPr>
          <p:cNvPr id="2" name="Управляющая кнопка: домой 1">
            <a:hlinkClick r:id="" action="ppaction://hlinkshowjump?jump=lastslideviewed" highlightClick="1"/>
          </p:cNvPr>
          <p:cNvSpPr/>
          <p:nvPr/>
        </p:nvSpPr>
        <p:spPr>
          <a:xfrm>
            <a:off x="1227909" y="6008914"/>
            <a:ext cx="539931" cy="548640"/>
          </a:xfrm>
          <a:prstGeom prst="actionButtonHom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4019" y="2416946"/>
            <a:ext cx="7498081" cy="1143001"/>
          </a:xfrm>
        </p:spPr>
        <p:txBody>
          <a:bodyPr>
            <a:normAutofit/>
          </a:bodyPr>
          <a:lstStyle/>
          <a:p>
            <a:pPr algn="ctr"/>
            <a:r>
              <a:rPr lang="ru-RU" sz="4800" dirty="0" smtClean="0">
                <a:solidFill>
                  <a:schemeClr val="tx1"/>
                </a:solidFill>
                <a:effectLst/>
                <a:latin typeface="Times New Roman" panose="02020603050405020304" pitchFamily="18" charset="0"/>
                <a:cs typeface="Times New Roman" panose="02020603050405020304" pitchFamily="18" charset="0"/>
              </a:rPr>
              <a:t>Спасибо за внимание!</a:t>
            </a:r>
            <a:endParaRPr lang="ru-RU" sz="48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620017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Заголовок 1"/>
          <p:cNvSpPr txBox="1">
            <a:spLocks noGrp="1"/>
          </p:cNvSpPr>
          <p:nvPr>
            <p:ph type="title"/>
          </p:nvPr>
        </p:nvSpPr>
        <p:spPr>
          <a:xfrm>
            <a:off x="971599" y="-1"/>
            <a:ext cx="8064897" cy="5733258"/>
          </a:xfrm>
          <a:prstGeom prst="rect">
            <a:avLst/>
          </a:prstGeom>
        </p:spPr>
        <p:txBody>
          <a:bodyPr/>
          <a:lstStyle/>
          <a:p>
            <a:pPr>
              <a:defRPr sz="2800">
                <a:solidFill>
                  <a:srgbClr val="000000"/>
                </a:solidFill>
                <a:effectLst/>
                <a:latin typeface="Times New Roman"/>
                <a:ea typeface="Times New Roman"/>
                <a:cs typeface="Times New Roman"/>
                <a:sym typeface="Times New Roman"/>
              </a:defRPr>
            </a:pPr>
            <a:r>
              <a:t>Этиология</a:t>
            </a:r>
            <a:br/>
            <a:r>
              <a:t/>
            </a:r>
            <a:br/>
            <a:r>
              <a:rPr sz="1800"/>
              <a:t>1) </a:t>
            </a:r>
            <a:r>
              <a:rPr sz="1800" b="1"/>
              <a:t>Разнообразные мутагенные факторы экзогенного и эндогенного происхождения.</a:t>
            </a:r>
            <a:br>
              <a:rPr sz="1800" b="1"/>
            </a:br>
            <a:r>
              <a:rPr sz="1800" b="1"/>
              <a:t/>
            </a:r>
            <a:br>
              <a:rPr sz="1800" b="1"/>
            </a:br>
            <a:r>
              <a:rPr sz="1800"/>
              <a:t>2) </a:t>
            </a:r>
            <a:r>
              <a:rPr sz="1800" b="1"/>
              <a:t>Наследственность</a:t>
            </a:r>
            <a:r>
              <a:rPr sz="1800"/>
              <a:t>. Её роль подтверждается частым развитием лейкозов у людей с наследственными заболеваниями со спонтанными разрывами хромосом, с нерасхождением половых хромосом, а также существованием «лейкозных семей». Нередко лейкозы развиваются у пациентов с наследственными дефектами иммунитета.</a:t>
            </a:r>
            <a:br>
              <a:rPr sz="1800"/>
            </a:br>
            <a:r>
              <a:rPr sz="1800"/>
              <a:t/>
            </a:r>
            <a:br>
              <a:rPr sz="1800"/>
            </a:br>
            <a:r>
              <a:rPr sz="1800"/>
              <a:t>3) </a:t>
            </a:r>
            <a:r>
              <a:rPr sz="1800" b="1"/>
              <a:t>Ионизирующая радиация</a:t>
            </a:r>
            <a:r>
              <a:rPr sz="1800"/>
              <a:t>. Её роль доказывается наблюдениями за пациентами, заболевшими лейкозами и лимфомами через определенное время после атомной бомбардировки Японии, аварий на АЭС, ядерных испытаний. Описаны случаи заболеваний у людей, получавших радиотерапию, а также у врачей-радиологов. Известен цитогенетический маркер радиационного поражения — кольцевидная хромосома. </a:t>
            </a:r>
          </a:p>
        </p:txBody>
      </p:sp>
      <p:sp>
        <p:nvSpPr>
          <p:cNvPr id="2" name="Управляющая кнопка: домой 1">
            <a:hlinkClick r:id="" action="ppaction://hlinkshowjump?jump=lastslideviewed" highlightClick="1"/>
          </p:cNvPr>
          <p:cNvSpPr/>
          <p:nvPr/>
        </p:nvSpPr>
        <p:spPr>
          <a:xfrm>
            <a:off x="1193074" y="6096000"/>
            <a:ext cx="644434" cy="513805"/>
          </a:xfrm>
          <a:prstGeom prst="actionButtonHom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Заголовок 1"/>
          <p:cNvSpPr txBox="1">
            <a:spLocks noGrp="1"/>
          </p:cNvSpPr>
          <p:nvPr>
            <p:ph type="title"/>
          </p:nvPr>
        </p:nvSpPr>
        <p:spPr>
          <a:xfrm>
            <a:off x="1043608" y="-1"/>
            <a:ext cx="7992889" cy="6741370"/>
          </a:xfrm>
          <a:prstGeom prst="rect">
            <a:avLst/>
          </a:prstGeom>
        </p:spPr>
        <p:txBody>
          <a:bodyPr/>
          <a:lstStyle/>
          <a:p>
            <a:pPr>
              <a:defRPr sz="2000">
                <a:solidFill>
                  <a:srgbClr val="000000"/>
                </a:solidFill>
                <a:effectLst/>
                <a:latin typeface="Times New Roman"/>
                <a:ea typeface="Times New Roman"/>
                <a:cs typeface="Times New Roman"/>
                <a:sym typeface="Times New Roman"/>
              </a:defRPr>
            </a:pPr>
            <a:r>
              <a:t>3)</a:t>
            </a:r>
            <a:r>
              <a:rPr b="1"/>
              <a:t> Химические канцерогены</a:t>
            </a:r>
            <a:r>
              <a:t>. Их роль доказывается данными экспериментов, наблюдениями за пациентами, работавшими на вредных предприятиях с использованием бензола, а также за больными, получавшими цитостатическую терапию по поводу других онкологических заболеваний. </a:t>
            </a:r>
            <a:br/>
            <a:r>
              <a:t/>
            </a:r>
            <a:br/>
            <a:r>
              <a:t>4) </a:t>
            </a:r>
            <a:r>
              <a:rPr b="1"/>
              <a:t>Вирусы</a:t>
            </a:r>
            <a:r>
              <a:t>. В развитии гемобластозов человека доказано участие двух вирусов: вируса Эпштейна — Барр (африканская лимфома Беркитта) и T-лимфоцитарного вируса лейкоза человека первого типа (T-клеточная лимфома и клеточные лейкозы). Имеются экспериментальные данные, указывающие прямое канцерогенное действие вирусов на гемопоэтические клетки посредством вирусных онкогенов. </a:t>
            </a:r>
          </a:p>
        </p:txBody>
      </p:sp>
      <p:sp>
        <p:nvSpPr>
          <p:cNvPr id="2" name="Управляющая кнопка: домой 1">
            <a:hlinkClick r:id="" action="ppaction://hlinkshowjump?jump=lastslideviewed" highlightClick="1"/>
          </p:cNvPr>
          <p:cNvSpPr/>
          <p:nvPr/>
        </p:nvSpPr>
        <p:spPr>
          <a:xfrm>
            <a:off x="1306286" y="6183086"/>
            <a:ext cx="627017" cy="461554"/>
          </a:xfrm>
          <a:prstGeom prst="actionButtonHom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Заголовок 1"/>
          <p:cNvSpPr txBox="1">
            <a:spLocks noGrp="1"/>
          </p:cNvSpPr>
          <p:nvPr>
            <p:ph type="title"/>
          </p:nvPr>
        </p:nvSpPr>
        <p:spPr>
          <a:xfrm>
            <a:off x="1064244" y="65576"/>
            <a:ext cx="8028385" cy="6336704"/>
          </a:xfrm>
          <a:prstGeom prst="rect">
            <a:avLst/>
          </a:prstGeom>
        </p:spPr>
        <p:txBody>
          <a:bodyPr/>
          <a:lstStyle/>
          <a:p>
            <a:pPr>
              <a:defRPr sz="2500" b="1">
                <a:solidFill>
                  <a:srgbClr val="000000"/>
                </a:solidFill>
                <a:effectLst/>
                <a:latin typeface="Times New Roman"/>
                <a:ea typeface="Times New Roman"/>
                <a:cs typeface="Times New Roman"/>
                <a:sym typeface="Times New Roman"/>
              </a:defRPr>
            </a:pPr>
            <a:r>
              <a:t>Иммунопролиферативные заболевания</a:t>
            </a:r>
            <a:r>
              <a:rPr b="0"/>
              <a:t> – это болезни, основу которых составляют пролиферативные процессы клеток иммунной системы.</a:t>
            </a:r>
            <a:br>
              <a:rPr b="0"/>
            </a:br>
            <a:r>
              <a:rPr b="0"/>
              <a:t/>
            </a:r>
            <a:br>
              <a:rPr b="0"/>
            </a:br>
            <a:r>
              <a:rPr b="0"/>
              <a:t>Выделяют следующие их основные виды:</a:t>
            </a:r>
            <a:br>
              <a:rPr b="0"/>
            </a:br>
            <a:r>
              <a:rPr b="0"/>
              <a:t>- Болезни, обусловленные нарушением пролиферации лимфоидной ткани: лимфогранулематоз, неходжкинские лимфомы, инфекционный мононуклеоз, саркоидоз.</a:t>
            </a:r>
            <a:br>
              <a:rPr b="0"/>
            </a:br>
            <a:r>
              <a:rPr b="0"/>
              <a:t/>
            </a:r>
            <a:br>
              <a:rPr b="0"/>
            </a:br>
            <a:r>
              <a:rPr b="0"/>
              <a:t>- Болезни, обусловленные пролиферацией плазматических клеток: доброкачественные моноклональные гаммапатии, плазмацитома (множественная миелома), макроглобулинемия, поликлональная гипергаммаглобулинемия.</a:t>
            </a:r>
            <a:br>
              <a:rPr b="0"/>
            </a:br>
            <a:endParaRPr b="0"/>
          </a:p>
        </p:txBody>
      </p:sp>
      <p:sp>
        <p:nvSpPr>
          <p:cNvPr id="2" name="Управляющая кнопка: домой 1">
            <a:hlinkClick r:id="" action="ppaction://hlinkshowjump?jump=lastslideviewed" highlightClick="1"/>
          </p:cNvPr>
          <p:cNvSpPr/>
          <p:nvPr/>
        </p:nvSpPr>
        <p:spPr>
          <a:xfrm>
            <a:off x="1219200" y="6139543"/>
            <a:ext cx="635726" cy="478971"/>
          </a:xfrm>
          <a:prstGeom prst="actionButtonHom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Заголовок 1"/>
          <p:cNvSpPr txBox="1">
            <a:spLocks noGrp="1"/>
          </p:cNvSpPr>
          <p:nvPr>
            <p:ph type="title"/>
          </p:nvPr>
        </p:nvSpPr>
        <p:spPr>
          <a:xfrm>
            <a:off x="1010115" y="764703"/>
            <a:ext cx="8020813" cy="3225332"/>
          </a:xfrm>
          <a:prstGeom prst="rect">
            <a:avLst/>
          </a:prstGeom>
        </p:spPr>
        <p:txBody>
          <a:bodyPr>
            <a:normAutofit fontScale="90000"/>
          </a:bodyPr>
          <a:lstStyle/>
          <a:p>
            <a:pPr defTabSz="786384">
              <a:defRPr sz="2064">
                <a:solidFill>
                  <a:srgbClr val="000000"/>
                </a:solidFill>
                <a:effectLst/>
                <a:latin typeface="Times New Roman"/>
                <a:ea typeface="Times New Roman"/>
                <a:cs typeface="Times New Roman"/>
                <a:sym typeface="Times New Roman"/>
              </a:defRPr>
            </a:pPr>
            <a:r>
              <a:t/>
            </a:r>
            <a:br/>
            <a:r>
              <a:t/>
            </a:r>
            <a:br/>
            <a:r>
              <a:rPr sz="1548" b="1"/>
              <a:t>Лимфогранулематоз (болезнь Ходжкина</a:t>
            </a:r>
            <a:r>
              <a:rPr sz="1548"/>
              <a:t>) – характеризуется нарушением Т-клеточного звена иммунной системы, в основе которого лежит снижение пролиферативной активности лимфоидных клеток. Клинически проявляется общей слабостью, субфебрилитетом, потливостью, кожным зудом, потерей массы тела. Иногда первым симптомом является увеличение лимфатических узлов (нижнечелюстных, подмышечных, средостения, паховых). Позднее гипертрофируется печень и селезенка. </a:t>
            </a:r>
            <a:br>
              <a:rPr sz="1548"/>
            </a:br>
            <a:r>
              <a:rPr sz="1548"/>
              <a:t/>
            </a:r>
            <a:br>
              <a:rPr sz="1548"/>
            </a:br>
            <a:r>
              <a:rPr sz="1548"/>
              <a:t>Этиология. Основное значение имеют инфекции (вирусное поражение Т-лимфоцитов), опухоли.</a:t>
            </a:r>
            <a:br>
              <a:rPr sz="1548"/>
            </a:br>
            <a:r>
              <a:rPr sz="1548"/>
              <a:t/>
            </a:r>
            <a:br>
              <a:rPr sz="1548"/>
            </a:br>
            <a:r>
              <a:rPr sz="1634"/>
              <a:t>Патогенез окончательно не известен.</a:t>
            </a:r>
          </a:p>
        </p:txBody>
      </p:sp>
      <p:sp>
        <p:nvSpPr>
          <p:cNvPr id="232" name="TextBox 2"/>
          <p:cNvSpPr txBox="1"/>
          <p:nvPr/>
        </p:nvSpPr>
        <p:spPr>
          <a:xfrm>
            <a:off x="1167316" y="0"/>
            <a:ext cx="7725165" cy="8891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t>Болезни, обусловленные нарушением пролиферации лимфоидной ткани.</a:t>
            </a:r>
          </a:p>
        </p:txBody>
      </p:sp>
      <p:pic>
        <p:nvPicPr>
          <p:cNvPr id="233" name="Рисунок 3" descr="Рисунок 3"/>
          <p:cNvPicPr>
            <a:picLocks noChangeAspect="1"/>
          </p:cNvPicPr>
          <p:nvPr/>
        </p:nvPicPr>
        <p:blipFill>
          <a:blip r:embed="rId2">
            <a:extLst/>
          </a:blip>
          <a:stretch>
            <a:fillRect/>
          </a:stretch>
        </p:blipFill>
        <p:spPr>
          <a:xfrm>
            <a:off x="5508104" y="3990033"/>
            <a:ext cx="3609798" cy="2717664"/>
          </a:xfrm>
          <a:prstGeom prst="rect">
            <a:avLst/>
          </a:prstGeom>
          <a:ln w="12700">
            <a:miter lim="400000"/>
          </a:ln>
        </p:spPr>
      </p:pic>
      <p:pic>
        <p:nvPicPr>
          <p:cNvPr id="234" name="Рисунок 4" descr="Рисунок 4"/>
          <p:cNvPicPr>
            <a:picLocks noChangeAspect="1"/>
          </p:cNvPicPr>
          <p:nvPr/>
        </p:nvPicPr>
        <p:blipFill>
          <a:blip r:embed="rId3">
            <a:extLst/>
          </a:blip>
          <a:stretch>
            <a:fillRect/>
          </a:stretch>
        </p:blipFill>
        <p:spPr>
          <a:xfrm>
            <a:off x="1010117" y="4078745"/>
            <a:ext cx="3993933" cy="266262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Заголовок 1"/>
          <p:cNvSpPr txBox="1">
            <a:spLocks noGrp="1"/>
          </p:cNvSpPr>
          <p:nvPr>
            <p:ph type="title"/>
          </p:nvPr>
        </p:nvSpPr>
        <p:spPr>
          <a:xfrm>
            <a:off x="1115616" y="44623"/>
            <a:ext cx="7920881" cy="6813378"/>
          </a:xfrm>
          <a:prstGeom prst="rect">
            <a:avLst/>
          </a:prstGeom>
        </p:spPr>
        <p:txBody>
          <a:bodyPr/>
          <a:lstStyle/>
          <a:p>
            <a:pPr>
              <a:defRPr sz="2000">
                <a:solidFill>
                  <a:srgbClr val="000000"/>
                </a:solidFill>
                <a:effectLst/>
                <a:latin typeface="Times New Roman"/>
                <a:ea typeface="Times New Roman"/>
                <a:cs typeface="Times New Roman"/>
                <a:sym typeface="Times New Roman"/>
              </a:defRPr>
            </a:pPr>
            <a:r>
              <a:rPr dirty="0" err="1"/>
              <a:t>Диагностика</a:t>
            </a:r>
            <a:r>
              <a:rPr dirty="0"/>
              <a:t> </a:t>
            </a:r>
            <a:r>
              <a:rPr dirty="0" err="1"/>
              <a:t>включает</a:t>
            </a:r>
            <a:r>
              <a:rPr dirty="0"/>
              <a:t> в </a:t>
            </a:r>
            <a:r>
              <a:rPr dirty="0" err="1"/>
              <a:t>первую</a:t>
            </a:r>
            <a:r>
              <a:rPr dirty="0"/>
              <a:t> </a:t>
            </a:r>
            <a:r>
              <a:rPr dirty="0" err="1"/>
              <a:t>очередь</a:t>
            </a:r>
            <a:r>
              <a:rPr dirty="0"/>
              <a:t> </a:t>
            </a:r>
            <a:r>
              <a:rPr dirty="0" err="1"/>
              <a:t>биопсию</a:t>
            </a:r>
            <a:r>
              <a:rPr dirty="0"/>
              <a:t> и </a:t>
            </a:r>
            <a:r>
              <a:rPr dirty="0" err="1"/>
              <a:t>гистологическое</a:t>
            </a:r>
            <a:r>
              <a:rPr dirty="0"/>
              <a:t> </a:t>
            </a:r>
            <a:r>
              <a:rPr dirty="0" err="1"/>
              <a:t>исследование</a:t>
            </a:r>
            <a:r>
              <a:rPr dirty="0"/>
              <a:t> </a:t>
            </a:r>
            <a:r>
              <a:rPr dirty="0" err="1"/>
              <a:t>периферических</a:t>
            </a:r>
            <a:r>
              <a:rPr dirty="0"/>
              <a:t> </a:t>
            </a:r>
            <a:r>
              <a:rPr dirty="0" err="1"/>
              <a:t>лимфатических</a:t>
            </a:r>
            <a:r>
              <a:rPr dirty="0"/>
              <a:t> </a:t>
            </a:r>
            <a:r>
              <a:rPr dirty="0" err="1"/>
              <a:t>узлов</a:t>
            </a:r>
            <a:r>
              <a:rPr dirty="0"/>
              <a:t>. </a:t>
            </a:r>
            <a:br>
              <a:rPr dirty="0"/>
            </a:br>
            <a:r>
              <a:rPr dirty="0"/>
              <a:t/>
            </a:r>
            <a:br>
              <a:rPr dirty="0"/>
            </a:br>
            <a:r>
              <a:rPr dirty="0" err="1"/>
              <a:t>Кроме</a:t>
            </a:r>
            <a:r>
              <a:rPr dirty="0"/>
              <a:t> </a:t>
            </a:r>
            <a:r>
              <a:rPr dirty="0" err="1"/>
              <a:t>этого</a:t>
            </a:r>
            <a:r>
              <a:rPr dirty="0"/>
              <a:t>, у </a:t>
            </a:r>
            <a:r>
              <a:rPr dirty="0" err="1"/>
              <a:t>больных</a:t>
            </a:r>
            <a:r>
              <a:rPr dirty="0"/>
              <a:t> </a:t>
            </a:r>
            <a:r>
              <a:rPr dirty="0" err="1"/>
              <a:t>снижается</a:t>
            </a:r>
            <a:r>
              <a:rPr dirty="0"/>
              <a:t> </a:t>
            </a:r>
            <a:r>
              <a:rPr dirty="0" err="1"/>
              <a:t>выраженность</a:t>
            </a:r>
            <a:r>
              <a:rPr dirty="0"/>
              <a:t> </a:t>
            </a:r>
            <a:r>
              <a:rPr dirty="0" err="1"/>
              <a:t>клеточного</a:t>
            </a:r>
            <a:r>
              <a:rPr dirty="0"/>
              <a:t> </a:t>
            </a:r>
            <a:r>
              <a:rPr dirty="0" err="1"/>
              <a:t>иммунитета</a:t>
            </a:r>
            <a:r>
              <a:rPr dirty="0"/>
              <a:t> - </a:t>
            </a:r>
            <a:r>
              <a:rPr dirty="0" err="1"/>
              <a:t>кожные</a:t>
            </a:r>
            <a:r>
              <a:rPr dirty="0"/>
              <a:t> </a:t>
            </a:r>
            <a:r>
              <a:rPr dirty="0" err="1"/>
              <a:t>пробы</a:t>
            </a:r>
            <a:r>
              <a:rPr dirty="0"/>
              <a:t>, </a:t>
            </a:r>
            <a:r>
              <a:rPr dirty="0" err="1"/>
              <a:t>например</a:t>
            </a:r>
            <a:r>
              <a:rPr dirty="0"/>
              <a:t>, </a:t>
            </a:r>
            <a:r>
              <a:rPr dirty="0" err="1"/>
              <a:t>на</a:t>
            </a:r>
            <a:r>
              <a:rPr dirty="0"/>
              <a:t> </a:t>
            </a:r>
            <a:r>
              <a:rPr dirty="0" err="1"/>
              <a:t>динитрохлорбензол</a:t>
            </a:r>
            <a:r>
              <a:rPr dirty="0"/>
              <a:t> </a:t>
            </a:r>
            <a:r>
              <a:rPr dirty="0" err="1"/>
              <a:t>бывают</a:t>
            </a:r>
            <a:r>
              <a:rPr dirty="0"/>
              <a:t> </a:t>
            </a:r>
            <a:r>
              <a:rPr dirty="0" err="1"/>
              <a:t>отрицательными</a:t>
            </a:r>
            <a:r>
              <a:rPr dirty="0"/>
              <a:t> </a:t>
            </a:r>
            <a:r>
              <a:rPr dirty="0" err="1"/>
              <a:t>коррелятивно</a:t>
            </a:r>
            <a:r>
              <a:rPr dirty="0"/>
              <a:t> </a:t>
            </a:r>
            <a:r>
              <a:rPr dirty="0" err="1"/>
              <a:t>со</a:t>
            </a:r>
            <a:r>
              <a:rPr dirty="0"/>
              <a:t> </a:t>
            </a:r>
            <a:r>
              <a:rPr dirty="0" err="1"/>
              <a:t>стадией</a:t>
            </a:r>
            <a:r>
              <a:rPr dirty="0"/>
              <a:t> </a:t>
            </a:r>
            <a:r>
              <a:rPr dirty="0" err="1"/>
              <a:t>заболевания</a:t>
            </a:r>
            <a:r>
              <a:rPr dirty="0"/>
              <a:t>.</a:t>
            </a:r>
            <a:br>
              <a:rPr dirty="0"/>
            </a:br>
            <a:r>
              <a:rPr dirty="0"/>
              <a:t> </a:t>
            </a:r>
            <a:br>
              <a:rPr dirty="0"/>
            </a:br>
            <a:r>
              <a:rPr dirty="0" err="1"/>
              <a:t>Продукция</a:t>
            </a:r>
            <a:r>
              <a:rPr dirty="0"/>
              <a:t> АТ, </a:t>
            </a:r>
            <a:r>
              <a:rPr dirty="0" err="1"/>
              <a:t>кроме</a:t>
            </a:r>
            <a:r>
              <a:rPr dirty="0"/>
              <a:t> </a:t>
            </a:r>
            <a:r>
              <a:rPr dirty="0" err="1"/>
              <a:t>терминальной</a:t>
            </a:r>
            <a:r>
              <a:rPr dirty="0"/>
              <a:t> </a:t>
            </a:r>
            <a:r>
              <a:rPr dirty="0" err="1"/>
              <a:t>стадии</a:t>
            </a:r>
            <a:r>
              <a:rPr dirty="0"/>
              <a:t>, </a:t>
            </a:r>
            <a:r>
              <a:rPr dirty="0" err="1"/>
              <a:t>обычно</a:t>
            </a:r>
            <a:r>
              <a:rPr dirty="0"/>
              <a:t> </a:t>
            </a:r>
            <a:r>
              <a:rPr dirty="0" err="1"/>
              <a:t>не</a:t>
            </a:r>
            <a:r>
              <a:rPr dirty="0"/>
              <a:t> </a:t>
            </a:r>
            <a:r>
              <a:rPr dirty="0" err="1"/>
              <a:t>страдает</a:t>
            </a:r>
            <a:r>
              <a:rPr dirty="0"/>
              <a:t>. </a:t>
            </a:r>
            <a:r>
              <a:rPr dirty="0" err="1"/>
              <a:t>Однако</a:t>
            </a:r>
            <a:r>
              <a:rPr dirty="0"/>
              <a:t> </a:t>
            </a:r>
            <a:r>
              <a:rPr dirty="0" err="1"/>
              <a:t>исчезает</a:t>
            </a:r>
            <a:r>
              <a:rPr dirty="0"/>
              <a:t> </a:t>
            </a:r>
            <a:r>
              <a:rPr dirty="0" err="1"/>
              <a:t>качественная</a:t>
            </a:r>
            <a:r>
              <a:rPr dirty="0"/>
              <a:t> и </a:t>
            </a:r>
            <a:r>
              <a:rPr dirty="0" err="1"/>
              <a:t>количественная</a:t>
            </a:r>
            <a:r>
              <a:rPr dirty="0"/>
              <a:t> </a:t>
            </a:r>
            <a:r>
              <a:rPr dirty="0" err="1"/>
              <a:t>разница</a:t>
            </a:r>
            <a:r>
              <a:rPr dirty="0"/>
              <a:t> </a:t>
            </a:r>
            <a:r>
              <a:rPr dirty="0" err="1"/>
              <a:t>между</a:t>
            </a:r>
            <a:r>
              <a:rPr dirty="0"/>
              <a:t> </a:t>
            </a:r>
            <a:r>
              <a:rPr dirty="0" err="1"/>
              <a:t>первичным</a:t>
            </a:r>
            <a:r>
              <a:rPr dirty="0"/>
              <a:t> и </a:t>
            </a:r>
            <a:r>
              <a:rPr dirty="0" err="1"/>
              <a:t>повторным</a:t>
            </a:r>
            <a:r>
              <a:rPr dirty="0"/>
              <a:t> </a:t>
            </a:r>
            <a:r>
              <a:rPr dirty="0" err="1"/>
              <a:t>иммунным</a:t>
            </a:r>
            <a:r>
              <a:rPr dirty="0"/>
              <a:t> </a:t>
            </a:r>
            <a:r>
              <a:rPr dirty="0" err="1"/>
              <a:t>ответом</a:t>
            </a:r>
            <a:r>
              <a:rPr dirty="0"/>
              <a:t> (</a:t>
            </a:r>
            <a:r>
              <a:rPr dirty="0" err="1"/>
              <a:t>эффективность</a:t>
            </a:r>
            <a:r>
              <a:rPr dirty="0"/>
              <a:t> </a:t>
            </a:r>
            <a:r>
              <a:rPr dirty="0" err="1"/>
              <a:t>второго</a:t>
            </a:r>
            <a:r>
              <a:rPr dirty="0"/>
              <a:t> </a:t>
            </a:r>
            <a:r>
              <a:rPr dirty="0" err="1"/>
              <a:t>резко</a:t>
            </a:r>
            <a:r>
              <a:rPr dirty="0"/>
              <a:t> </a:t>
            </a:r>
            <a:r>
              <a:rPr dirty="0" err="1"/>
              <a:t>падает</a:t>
            </a:r>
            <a:r>
              <a:rPr dirty="0"/>
              <a:t>). </a:t>
            </a:r>
            <a:r>
              <a:rPr dirty="0" err="1"/>
              <a:t>Иногда</a:t>
            </a:r>
            <a:r>
              <a:rPr dirty="0"/>
              <a:t> в </a:t>
            </a:r>
            <a:r>
              <a:rPr dirty="0" err="1"/>
              <a:t>терминальной</a:t>
            </a:r>
            <a:r>
              <a:rPr dirty="0"/>
              <a:t> </a:t>
            </a:r>
            <a:r>
              <a:rPr dirty="0" err="1"/>
              <a:t>стадии</a:t>
            </a:r>
            <a:r>
              <a:rPr dirty="0"/>
              <a:t> </a:t>
            </a:r>
            <a:r>
              <a:rPr dirty="0" err="1"/>
              <a:t>несколько</a:t>
            </a:r>
            <a:r>
              <a:rPr dirty="0"/>
              <a:t> </a:t>
            </a:r>
            <a:r>
              <a:rPr dirty="0" err="1"/>
              <a:t>возрастает</a:t>
            </a:r>
            <a:r>
              <a:rPr dirty="0"/>
              <a:t> </a:t>
            </a:r>
            <a:r>
              <a:rPr dirty="0" err="1"/>
              <a:t>концентрация</a:t>
            </a:r>
            <a:r>
              <a:rPr dirty="0"/>
              <a:t> </a:t>
            </a:r>
            <a:r>
              <a:rPr dirty="0" err="1"/>
              <a:t>γглобулинов</a:t>
            </a:r>
            <a:r>
              <a:rPr dirty="0"/>
              <a:t> в </a:t>
            </a:r>
            <a:r>
              <a:rPr dirty="0" err="1"/>
              <a:t>крови</a:t>
            </a:r>
            <a:r>
              <a:rPr dirty="0"/>
              <a:t>. В </a:t>
            </a:r>
            <a:r>
              <a:rPr dirty="0" err="1"/>
              <a:t>то</a:t>
            </a:r>
            <a:r>
              <a:rPr dirty="0"/>
              <a:t> </a:t>
            </a:r>
            <a:r>
              <a:rPr dirty="0" err="1"/>
              <a:t>же</a:t>
            </a:r>
            <a:r>
              <a:rPr dirty="0"/>
              <a:t> </a:t>
            </a:r>
            <a:r>
              <a:rPr dirty="0" err="1"/>
              <a:t>время</a:t>
            </a:r>
            <a:r>
              <a:rPr dirty="0"/>
              <a:t> </a:t>
            </a:r>
            <a:r>
              <a:rPr dirty="0" err="1"/>
              <a:t>уровень</a:t>
            </a:r>
            <a:r>
              <a:rPr dirty="0"/>
              <a:t> IgM </a:t>
            </a:r>
            <a:r>
              <a:rPr dirty="0" err="1"/>
              <a:t>всегда</a:t>
            </a:r>
            <a:r>
              <a:rPr dirty="0"/>
              <a:t> </a:t>
            </a:r>
            <a:r>
              <a:rPr dirty="0" err="1"/>
              <a:t>снижен</a:t>
            </a:r>
            <a:r>
              <a:rPr dirty="0"/>
              <a:t>, </a:t>
            </a:r>
            <a:r>
              <a:rPr dirty="0" err="1"/>
              <a:t>даже</a:t>
            </a:r>
            <a:r>
              <a:rPr dirty="0"/>
              <a:t> в </a:t>
            </a:r>
            <a:r>
              <a:rPr dirty="0" err="1"/>
              <a:t>начале</a:t>
            </a:r>
            <a:r>
              <a:rPr dirty="0"/>
              <a:t> </a:t>
            </a:r>
            <a:r>
              <a:rPr dirty="0" err="1"/>
              <a:t>заболевания</a:t>
            </a:r>
            <a:r>
              <a:rPr dirty="0"/>
              <a:t>.</a:t>
            </a:r>
            <a:br>
              <a:rPr dirty="0"/>
            </a:br>
            <a:r>
              <a:rPr dirty="0" err="1"/>
              <a:t>Резко</a:t>
            </a:r>
            <a:r>
              <a:rPr dirty="0"/>
              <a:t> </a:t>
            </a:r>
            <a:r>
              <a:rPr dirty="0" err="1"/>
              <a:t>тормозится</a:t>
            </a:r>
            <a:r>
              <a:rPr dirty="0"/>
              <a:t> </a:t>
            </a:r>
            <a:r>
              <a:rPr dirty="0" err="1"/>
              <a:t>функциональная</a:t>
            </a:r>
            <a:r>
              <a:rPr dirty="0"/>
              <a:t> </a:t>
            </a:r>
            <a:r>
              <a:rPr dirty="0" err="1"/>
              <a:t>активность</a:t>
            </a:r>
            <a:r>
              <a:rPr dirty="0"/>
              <a:t> </a:t>
            </a:r>
            <a:r>
              <a:rPr dirty="0" err="1"/>
              <a:t>лимфоцитов</a:t>
            </a:r>
            <a:r>
              <a:rPr dirty="0"/>
              <a:t>, </a:t>
            </a:r>
            <a:r>
              <a:rPr dirty="0" err="1"/>
              <a:t>что</a:t>
            </a:r>
            <a:r>
              <a:rPr dirty="0"/>
              <a:t> </a:t>
            </a:r>
            <a:r>
              <a:rPr dirty="0" err="1"/>
              <a:t>оценивается</a:t>
            </a:r>
            <a:r>
              <a:rPr dirty="0"/>
              <a:t> РТБЛ. </a:t>
            </a:r>
            <a:br>
              <a:rPr dirty="0"/>
            </a:br>
            <a:r>
              <a:rPr dirty="0"/>
              <a:t>В </a:t>
            </a:r>
            <a:r>
              <a:rPr dirty="0" err="1"/>
              <a:t>основном</a:t>
            </a:r>
            <a:r>
              <a:rPr dirty="0"/>
              <a:t> </a:t>
            </a:r>
            <a:r>
              <a:rPr dirty="0" err="1"/>
              <a:t>подавляется</a:t>
            </a:r>
            <a:r>
              <a:rPr dirty="0"/>
              <a:t> </a:t>
            </a:r>
            <a:r>
              <a:rPr dirty="0" err="1"/>
              <a:t>ответ</a:t>
            </a:r>
            <a:r>
              <a:rPr dirty="0"/>
              <a:t> </a:t>
            </a:r>
            <a:r>
              <a:rPr dirty="0" err="1"/>
              <a:t>на</a:t>
            </a:r>
            <a:r>
              <a:rPr dirty="0"/>
              <a:t> Т-</a:t>
            </a:r>
            <a:r>
              <a:rPr dirty="0" err="1"/>
              <a:t>митогены</a:t>
            </a:r>
            <a:r>
              <a:rPr dirty="0"/>
              <a:t> (</a:t>
            </a:r>
            <a:r>
              <a:rPr dirty="0" err="1"/>
              <a:t>Кон</a:t>
            </a:r>
            <a:r>
              <a:rPr dirty="0"/>
              <a:t>-А и ФГА), </a:t>
            </a:r>
            <a:r>
              <a:rPr dirty="0" err="1"/>
              <a:t>реакция</a:t>
            </a:r>
            <a:r>
              <a:rPr dirty="0"/>
              <a:t> </a:t>
            </a:r>
            <a:r>
              <a:rPr dirty="0" err="1"/>
              <a:t>на</a:t>
            </a:r>
            <a:r>
              <a:rPr dirty="0"/>
              <a:t> В-</a:t>
            </a:r>
            <a:r>
              <a:rPr dirty="0" err="1"/>
              <a:t>митоген</a:t>
            </a:r>
            <a:r>
              <a:rPr dirty="0"/>
              <a:t> (</a:t>
            </a:r>
            <a:r>
              <a:rPr dirty="0" err="1"/>
              <a:t>лаконоса</a:t>
            </a:r>
            <a:r>
              <a:rPr dirty="0"/>
              <a:t>) </a:t>
            </a:r>
            <a:r>
              <a:rPr dirty="0" err="1"/>
              <a:t>более</a:t>
            </a:r>
            <a:r>
              <a:rPr dirty="0"/>
              <a:t> </a:t>
            </a:r>
            <a:r>
              <a:rPr dirty="0" err="1"/>
              <a:t>сохранена</a:t>
            </a:r>
            <a:r>
              <a:rPr dirty="0"/>
              <a:t>. </a:t>
            </a:r>
            <a:br>
              <a:rPr dirty="0"/>
            </a:br>
            <a:r>
              <a:rPr dirty="0"/>
              <a:t/>
            </a:r>
            <a:br>
              <a:rPr dirty="0"/>
            </a:br>
            <a:r>
              <a:rPr dirty="0"/>
              <a:t>В </a:t>
            </a:r>
            <a:r>
              <a:rPr dirty="0" err="1"/>
              <a:t>периферической</a:t>
            </a:r>
            <a:r>
              <a:rPr dirty="0"/>
              <a:t> </a:t>
            </a:r>
            <a:r>
              <a:rPr dirty="0" err="1"/>
              <a:t>крови</a:t>
            </a:r>
            <a:r>
              <a:rPr dirty="0"/>
              <a:t>, </a:t>
            </a:r>
            <a:r>
              <a:rPr dirty="0" err="1"/>
              <a:t>как</a:t>
            </a:r>
            <a:r>
              <a:rPr dirty="0"/>
              <a:t> </a:t>
            </a:r>
            <a:r>
              <a:rPr dirty="0" err="1"/>
              <a:t>правило</a:t>
            </a:r>
            <a:r>
              <a:rPr dirty="0"/>
              <a:t>, </a:t>
            </a:r>
            <a:r>
              <a:rPr dirty="0" err="1"/>
              <a:t>обнаруживается</a:t>
            </a:r>
            <a:r>
              <a:rPr dirty="0"/>
              <a:t> </a:t>
            </a:r>
            <a:r>
              <a:rPr dirty="0" err="1"/>
              <a:t>умеренная</a:t>
            </a:r>
            <a:r>
              <a:rPr dirty="0"/>
              <a:t> </a:t>
            </a:r>
            <a:r>
              <a:rPr dirty="0" err="1"/>
              <a:t>лимфопения</a:t>
            </a:r>
            <a:r>
              <a:rPr dirty="0"/>
              <a:t>, в </a:t>
            </a:r>
            <a:r>
              <a:rPr dirty="0" err="1"/>
              <a:t>терминальной</a:t>
            </a:r>
            <a:r>
              <a:rPr dirty="0"/>
              <a:t> </a:t>
            </a:r>
            <a:r>
              <a:rPr dirty="0" err="1"/>
              <a:t>стадии</a:t>
            </a:r>
            <a:r>
              <a:rPr dirty="0"/>
              <a:t> </a:t>
            </a:r>
            <a:r>
              <a:rPr dirty="0" err="1"/>
              <a:t>она</a:t>
            </a:r>
            <a:r>
              <a:rPr dirty="0"/>
              <a:t> </a:t>
            </a:r>
            <a:r>
              <a:rPr dirty="0" err="1"/>
              <a:t>существенно</a:t>
            </a:r>
            <a:r>
              <a:rPr dirty="0"/>
              <a:t> </a:t>
            </a:r>
            <a:r>
              <a:rPr dirty="0" err="1"/>
              <a:t>увеличена</a:t>
            </a:r>
            <a:r>
              <a:rPr dirty="0"/>
              <a:t>. </a:t>
            </a:r>
            <a:r>
              <a:rPr dirty="0" err="1"/>
              <a:t>Падает</a:t>
            </a:r>
            <a:r>
              <a:rPr dirty="0"/>
              <a:t> </a:t>
            </a:r>
            <a:r>
              <a:rPr dirty="0" err="1"/>
              <a:t>также</a:t>
            </a:r>
            <a:r>
              <a:rPr dirty="0"/>
              <a:t> </a:t>
            </a:r>
            <a:r>
              <a:rPr dirty="0" err="1"/>
              <a:t>содержание</a:t>
            </a:r>
            <a:r>
              <a:rPr dirty="0"/>
              <a:t> </a:t>
            </a:r>
            <a:r>
              <a:rPr dirty="0" err="1"/>
              <a:t>лимфоцитов</a:t>
            </a:r>
            <a:r>
              <a:rPr dirty="0"/>
              <a:t> в </a:t>
            </a:r>
            <a:r>
              <a:rPr dirty="0" err="1"/>
              <a:t>лимфатических</a:t>
            </a:r>
            <a:r>
              <a:rPr dirty="0"/>
              <a:t> </a:t>
            </a:r>
            <a:r>
              <a:rPr dirty="0" err="1"/>
              <a:t>узлах</a:t>
            </a:r>
            <a:r>
              <a:rPr dirty="0"/>
              <a:t> (</a:t>
            </a:r>
            <a:r>
              <a:rPr dirty="0" err="1"/>
              <a:t>этот</a:t>
            </a:r>
            <a:r>
              <a:rPr dirty="0"/>
              <a:t> </a:t>
            </a:r>
            <a:r>
              <a:rPr dirty="0" err="1"/>
              <a:t>критерий</a:t>
            </a:r>
            <a:r>
              <a:rPr dirty="0"/>
              <a:t> </a:t>
            </a:r>
            <a:r>
              <a:rPr dirty="0" err="1"/>
              <a:t>диагностически</a:t>
            </a:r>
            <a:r>
              <a:rPr dirty="0"/>
              <a:t> </a:t>
            </a:r>
            <a:r>
              <a:rPr dirty="0" err="1"/>
              <a:t>значим</a:t>
            </a:r>
            <a:r>
              <a:rPr dirty="0"/>
              <a:t>).</a:t>
            </a:r>
          </a:p>
        </p:txBody>
      </p:sp>
      <p:sp>
        <p:nvSpPr>
          <p:cNvPr id="2" name="Управляющая кнопка: домой 1">
            <a:hlinkClick r:id="" action="ppaction://hlinkshowjump?jump=lastslideviewed" highlightClick="1"/>
          </p:cNvPr>
          <p:cNvSpPr/>
          <p:nvPr/>
        </p:nvSpPr>
        <p:spPr>
          <a:xfrm>
            <a:off x="8643692" y="6226629"/>
            <a:ext cx="392805" cy="487680"/>
          </a:xfrm>
          <a:prstGeom prst="actionButtonHom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Заголовок 1"/>
          <p:cNvSpPr txBox="1">
            <a:spLocks noGrp="1"/>
          </p:cNvSpPr>
          <p:nvPr>
            <p:ph type="title"/>
          </p:nvPr>
        </p:nvSpPr>
        <p:spPr>
          <a:xfrm>
            <a:off x="1043608" y="116632"/>
            <a:ext cx="7890079" cy="6624736"/>
          </a:xfrm>
          <a:prstGeom prst="rect">
            <a:avLst/>
          </a:prstGeom>
        </p:spPr>
        <p:txBody>
          <a:bodyPr/>
          <a:lstStyle/>
          <a:p>
            <a:pPr>
              <a:defRPr sz="2000" b="1">
                <a:solidFill>
                  <a:srgbClr val="000000"/>
                </a:solidFill>
                <a:effectLst/>
                <a:latin typeface="Times New Roman"/>
                <a:ea typeface="Times New Roman"/>
                <a:cs typeface="Times New Roman"/>
                <a:sym typeface="Times New Roman"/>
              </a:defRPr>
            </a:pPr>
            <a:r>
              <a:t>Неходжкинские лимфомы</a:t>
            </a:r>
            <a:r>
              <a:rPr b="0"/>
              <a:t> - локальные процессы, которые не сопровождаются выходом пролиферирующих клеток в периферическую кровь.</a:t>
            </a:r>
            <a:br>
              <a:rPr b="0"/>
            </a:br>
            <a:r>
              <a:rPr b="0"/>
              <a:t/>
            </a:r>
            <a:br>
              <a:rPr b="0"/>
            </a:br>
            <a:r>
              <a:rPr b="0"/>
              <a:t>Общепринятая классификация, основанная на учете клеточного состава лимфомы и степени дифференцировки клеток, включает следующие виды лимфом:</a:t>
            </a:r>
            <a:br>
              <a:rPr b="0"/>
            </a:br>
            <a:r>
              <a:rPr b="0"/>
              <a:t/>
            </a:r>
            <a:br>
              <a:rPr b="0"/>
            </a:br>
            <a:r>
              <a:rPr b="0"/>
              <a:t>1) В-клеточные лимфомы. В основе лежит транслокация частички хромосомы 8 в полосе q24, где локализуется онкоген С-myc, на 14 хромосому. При транслокациях детерминируется фенотип клеток лимфомы Беркитта. Если в норме этот онкоген обеспечивает контроль за клеточным ростом и пролиферацией, то при его новой локализации механизм регуляции нарушается.</a:t>
            </a:r>
            <a:br>
              <a:rPr b="0"/>
            </a:br>
            <a:r>
              <a:rPr b="0"/>
              <a:t>2) Т-клеточные лимфомы. Характеризуется выраженной клеточной пролиферацией в лимфатических узлах и в паренхиматозных органах (печень, сердце, почки, легкие). В основе лежит усиленная пролиферация иммунорегуляторных Т-клеток.</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Заголовок 1"/>
          <p:cNvSpPr txBox="1">
            <a:spLocks noGrp="1"/>
          </p:cNvSpPr>
          <p:nvPr>
            <p:ph type="title"/>
          </p:nvPr>
        </p:nvSpPr>
        <p:spPr>
          <a:xfrm>
            <a:off x="1040854" y="30832"/>
            <a:ext cx="7992890" cy="5198368"/>
          </a:xfrm>
          <a:prstGeom prst="rect">
            <a:avLst/>
          </a:prstGeom>
        </p:spPr>
        <p:txBody>
          <a:bodyPr/>
          <a:lstStyle/>
          <a:p>
            <a:pPr>
              <a:defRPr sz="2000">
                <a:solidFill>
                  <a:srgbClr val="000000"/>
                </a:solidFill>
                <a:effectLst/>
                <a:latin typeface="Times New Roman"/>
                <a:ea typeface="Times New Roman"/>
                <a:cs typeface="Times New Roman"/>
                <a:sym typeface="Times New Roman"/>
              </a:defRPr>
            </a:pPr>
            <a:r>
              <a:t>3) Гистиоцитарные лимфомы (ретикулосаркома).</a:t>
            </a:r>
            <a:br/>
            <a:r>
              <a:t/>
            </a:r>
            <a:br/>
            <a:r>
              <a:t>4) Неклассифицированные лимфомы (лимфоэпителиальная лимфома, болезнь a-цепей, гистиоцитоз Х, ангиофолликулярная лимфома).</a:t>
            </a:r>
            <a:br/>
            <a:r>
              <a:t>Общая этиология. Большинство лимфом вызываются онкогенными (РНК-содержащими) вирусами. Наряду с этим отмечена роль радиации, РТПХ, иммуносупрессантов.</a:t>
            </a:r>
            <a:br/>
            <a:r>
              <a:t/>
            </a:r>
            <a:br/>
            <a:r>
              <a:t>Общий патогенез основан на теории онкогенов. Вирус, попадая в организм, вызывает транслокацию генов, которым принадлежит значительная роль в контроле за клеточным ростом и нормальной пролиферацией. Транслокация этих генов в другие области хромосом нарушает механизм регуляции клеточного роста и пролиферации, что приводит к развитию злокачественной пролиферации.</a:t>
            </a:r>
            <a:br/>
            <a:endParaRPr/>
          </a:p>
        </p:txBody>
      </p:sp>
      <p:pic>
        <p:nvPicPr>
          <p:cNvPr id="241" name="Рисунок 2" descr="Рисунок 2"/>
          <p:cNvPicPr>
            <a:picLocks noChangeAspect="1"/>
          </p:cNvPicPr>
          <p:nvPr/>
        </p:nvPicPr>
        <p:blipFill>
          <a:blip r:embed="rId2">
            <a:extLst/>
          </a:blip>
          <a:stretch>
            <a:fillRect/>
          </a:stretch>
        </p:blipFill>
        <p:spPr>
          <a:xfrm>
            <a:off x="5004048" y="4704860"/>
            <a:ext cx="4043015" cy="2132857"/>
          </a:xfrm>
          <a:prstGeom prst="rect">
            <a:avLst/>
          </a:prstGeom>
          <a:ln w="12700">
            <a:miter lim="400000"/>
          </a:ln>
        </p:spPr>
      </p:pic>
      <p:pic>
        <p:nvPicPr>
          <p:cNvPr id="242" name="Рисунок 3" descr="Рисунок 3"/>
          <p:cNvPicPr>
            <a:picLocks noChangeAspect="1"/>
          </p:cNvPicPr>
          <p:nvPr/>
        </p:nvPicPr>
        <p:blipFill>
          <a:blip r:embed="rId3">
            <a:extLst/>
          </a:blip>
          <a:stretch>
            <a:fillRect/>
          </a:stretch>
        </p:blipFill>
        <p:spPr>
          <a:xfrm>
            <a:off x="1331640" y="4682914"/>
            <a:ext cx="3246885" cy="2176751"/>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TotalTime>
  <Words>396</Words>
  <Application>Microsoft Office PowerPoint</Application>
  <PresentationFormat>Экран (4:3)</PresentationFormat>
  <Paragraphs>41</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Gill Sans MT</vt:lpstr>
      <vt:lpstr>Times New Roman</vt:lpstr>
      <vt:lpstr>Custom Design</vt:lpstr>
      <vt:lpstr>Иммунологические маркеры клеток в диагностике гемобластозов</vt:lpstr>
      <vt:lpstr>Гемобластозы (лат. haemoblastosis; др.-греч. αἷμα «кровь» + βλαστός росток, зародыш + -osis) — опухолевые (неопластические) заболевания кроветворной и лимфатической ткани. Гемобластозы подразделяют на системные заболевания — лейкозы, а также регионарные — лимфомы. Отличия между лейкозами и лимфомами заключаются не только в наличии или отсутствии системности поражения. В терминальной стадии лимфомы дают обширные метастазы, в том числе и в костный мозг. Но при лейкозах костный мозг поражается первично, а при лимфомах — вторично в результате метастазирования. При лейкозах опухолевые клетки, как правило, обнаруживаются в крови, поэтому в литературе используется термин для обозначения лейкозов, предложенный ещё Р. Вирховом — «лейкемия». </vt:lpstr>
      <vt:lpstr>Этиология  1) Разнообразные мутагенные факторы экзогенного и эндогенного происхождения.  2) Наследственность. Её роль подтверждается частым развитием лейкозов у людей с наследственными заболеваниями со спонтанными разрывами хромосом, с нерасхождением половых хромосом, а также существованием «лейкозных семей». Нередко лейкозы развиваются у пациентов с наследственными дефектами иммунитета.  3) Ионизирующая радиация. Её роль доказывается наблюдениями за пациентами, заболевшими лейкозами и лимфомами через определенное время после атомной бомбардировки Японии, аварий на АЭС, ядерных испытаний. Описаны случаи заболеваний у людей, получавших радиотерапию, а также у врачей-радиологов. Известен цитогенетический маркер радиационного поражения — кольцевидная хромосома. </vt:lpstr>
      <vt:lpstr>3) Химические канцерогены. Их роль доказывается данными экспериментов, наблюдениями за пациентами, работавшими на вредных предприятиях с использованием бензола, а также за больными, получавшими цитостатическую терапию по поводу других онкологических заболеваний.   4) Вирусы. В развитии гемобластозов человека доказано участие двух вирусов: вируса Эпштейна — Барр (африканская лимфома Беркитта) и T-лимфоцитарного вируса лейкоза человека первого типа (T-клеточная лимфома и клеточные лейкозы). Имеются экспериментальные данные, указывающие прямое канцерогенное действие вирусов на гемопоэтические клетки посредством вирусных онкогенов. </vt:lpstr>
      <vt:lpstr>Иммунопролиферативные заболевания – это болезни, основу которых составляют пролиферативные процессы клеток иммунной системы.  Выделяют следующие их основные виды: - Болезни, обусловленные нарушением пролиферации лимфоидной ткани: лимфогранулематоз, неходжкинские лимфомы, инфекционный мононуклеоз, саркоидоз.  - Болезни, обусловленные пролиферацией плазматических клеток: доброкачественные моноклональные гаммапатии, плазмацитома (множественная миелома), макроглобулинемия, поликлональная гипергаммаглобулинемия. </vt:lpstr>
      <vt:lpstr>  Лимфогранулематоз (болезнь Ходжкина) – характеризуется нарушением Т-клеточного звена иммунной системы, в основе которого лежит снижение пролиферативной активности лимфоидных клеток. Клинически проявляется общей слабостью, субфебрилитетом, потливостью, кожным зудом, потерей массы тела. Иногда первым симптомом является увеличение лимфатических узлов (нижнечелюстных, подмышечных, средостения, паховых). Позднее гипертрофируется печень и селезенка.   Этиология. Основное значение имеют инфекции (вирусное поражение Т-лимфоцитов), опухоли.  Патогенез окончательно не известен.</vt:lpstr>
      <vt:lpstr>Диагностика включает в первую очередь биопсию и гистологическое исследование периферических лимфатических узлов.   Кроме этого, у больных снижается выраженность клеточного иммунитета - кожные пробы, например, на динитрохлорбензол бывают отрицательными коррелятивно со стадией заболевания.   Продукция АТ, кроме терминальной стадии, обычно не страдает. Однако исчезает качественная и количественная разница между первичным и повторным иммунным ответом (эффективность второго резко падает). Иногда в терминальной стадии несколько возрастает концентрация γглобулинов в крови. В то же время уровень IgM всегда снижен, даже в начале заболевания. Резко тормозится функциональная активность лимфоцитов, что оценивается РТБЛ.  В основном подавляется ответ на Т-митогены (Кон-А и ФГА), реакция на В-митоген (лаконоса) более сохранена.   В периферической крови, как правило, обнаруживается умеренная лимфопения, в терминальной стадии она существенно увеличена. Падает также содержание лимфоцитов в лимфатических узлах (этот критерий диагностически значим).</vt:lpstr>
      <vt:lpstr>Неходжкинские лимфомы - локальные процессы, которые не сопровождаются выходом пролиферирующих клеток в периферическую кровь.  Общепринятая классификация, основанная на учете клеточного состава лимфомы и степени дифференцировки клеток, включает следующие виды лимфом:  1) В-клеточные лимфомы. В основе лежит транслокация частички хромосомы 8 в полосе q24, где локализуется онкоген С-myc, на 14 хромосому. При транслокациях детерминируется фенотип клеток лимфомы Беркитта. Если в норме этот онкоген обеспечивает контроль за клеточным ростом и пролиферацией, то при его новой локализации механизм регуляции нарушается. 2) Т-клеточные лимфомы. Характеризуется выраженной клеточной пролиферацией в лимфатических узлах и в паренхиматозных органах (печень, сердце, почки, легкие). В основе лежит усиленная пролиферация иммунорегуляторных Т-клеток.</vt:lpstr>
      <vt:lpstr>3) Гистиоцитарные лимфомы (ретикулосаркома).  4) Неклассифицированные лимфомы (лимфоэпителиальная лимфома, болезнь a-цепей, гистиоцитоз Х, ангиофолликулярная лимфома). Общая этиология. Большинство лимфом вызываются онкогенными (РНК-содержащими) вирусами. Наряду с этим отмечена роль радиации, РТПХ, иммуносупрессантов.  Общий патогенез основан на теории онкогенов. Вирус, попадая в организм, вызывает транслокацию генов, которым принадлежит значительная роль в контроле за клеточным ростом и нормальной пролиферацией. Транслокация этих генов в другие области хромосом нарушает механизм регуляции клеточного роста и пролиферации, что приводит к развитию злокачественной пролиферации. </vt:lpstr>
      <vt:lpstr>Неходжкинские лимфомы составляют около 2% всех случаев злокачественных опухолей человека с частотой 2,6-5,8 на 100000 населения.  Клиника лимфом различна. На первом месте стоит поражение лимфоидных тканей, возможны экстранодулярные опухоли в костном мозге, желудочнокишечном тракте, печени. Заболевание может иметь злокачественный характер с продолжительностью жизни в несколько месяцев, однако встречаются случаи выживания без лечения до 10 лет. Обычно для лечения используют лучевую и химиотерапию.   В последние годы разрабатываются иммунотерапевтические подходы:  - неспецифическая стимуляция, например, вакциной БЦЖ или бактериальными Аг; - левамизол;  - антилимфоцитарная гетерологичная сыворотка</vt:lpstr>
      <vt:lpstr>Саркоидоз (болезнь Бека) - эпителиоидные гранулемы, локализующиеся преимущественно в периферических органах иммунной системы - селезенке и лимфатических узлах, а также в легких, средостении, глазах, в коже. Этиология неясна. Патогенез: иммунный дефект связан с пролиферацией и активацией эффекторных клеток, главным образом Т-клеток (преимущественно Т-хелперов) и макрофагов.</vt:lpstr>
      <vt:lpstr>Болезни, обусловленные нарушением пролиферации плазматических клеток</vt:lpstr>
      <vt:lpstr>Макроглобулинемия        (поликлональная, моноклональная), проявляющаяся продукцией IgM-парапротеина;этиология неясна.</vt:lpstr>
      <vt:lpstr>Иммунофенотипирование – метод определения типа клеток путем изучения молекул, присутствующих на их поверхности. На клетки воздействуют моноклональными антителами к определенному белку-антигену и смотрят, присоединяются ли эти антитела к клеткам. При этом антитела несут флуоресцентную метку, а значит, «меченые» и «немеченые» клетки можно легко различить с использованием специальных приборов.  </vt:lpstr>
      <vt:lpstr>Презентация PowerPoint</vt:lpstr>
      <vt:lpstr>Презентация PowerPoint</vt:lpstr>
      <vt:lpstr>Презентация PowerPoint</vt:lpstr>
      <vt:lpstr>Вопросы:</vt:lpstr>
      <vt:lpstr>Вопросы:</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Иммунологические маркеры клеток в диагностике гемобластозов</dc:title>
  <cp:lastModifiedBy>Воронова Марина Федоровна</cp:lastModifiedBy>
  <cp:revision>5</cp:revision>
  <dcterms:modified xsi:type="dcterms:W3CDTF">2022-01-28T02:17:00Z</dcterms:modified>
</cp:coreProperties>
</file>