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Аня\тесты - картинки\атлас Неттера\пищевод\Сохранить0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58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38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:\Аня\тесты - картинки\атлас Неттера\пищевод\Сохранить0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58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070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:\Аня\тесты - картинки\атлас Неттера\пищевод\Сохранить0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58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2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H:\Аня\тесты - картинки\атлас Неттера\пищевод\Сохранить0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58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54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:\Аня\тесты - картинки\атлас Неттера\пищевод\Сохранить0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58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98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:\Аня\тесты - картинки\атлас Неттера\пищевод\Сохранить0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58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69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:\Аня\тесты - картинки\атлас Неттера\пищевод\Сохранить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58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90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:\Аня\тесты - картинки\атлас Неттера\пищевод\Сохранить0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58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15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H:\Аня\тесты - картинки\атлас Неттера\пищевод\Сохранить0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58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4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:\Аня\тесты - картинки\атлас Неттера\пищевод\Сохранить0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58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3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:\Аня\тесты - картинки\атлас Неттера\пищевод\Сохранить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58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31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2</cp:revision>
  <dcterms:created xsi:type="dcterms:W3CDTF">2016-05-09T10:07:45Z</dcterms:created>
  <dcterms:modified xsi:type="dcterms:W3CDTF">2016-05-09T10:37:52Z</dcterms:modified>
</cp:coreProperties>
</file>