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0990" y="2234883"/>
            <a:ext cx="9144000" cy="2387600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Защита практики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Тема: Фармацевтическая экспертиза рецепта.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Дисциплина: Организация деятельности аптеки и ее структурных подразделений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33.02.01 Фармация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93345" y="0"/>
            <a:ext cx="1209865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Федеральное государственное бюджетное образовательное учреждение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высшего образования «Красноярский государственный медицинский университет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имени профессора В.Ф. Войно-Ясенецкого»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Министерства здравоохранения Российской Федерации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Фармацевтический колледж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7606665" y="4533900"/>
            <a:ext cx="45853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Печенкина А. Н.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Казакова Е. Н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0" y="6397625"/>
            <a:ext cx="121913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2023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Фармацевтическая экспертиза</a:t>
            </a:r>
            <a:endParaRPr lang="ru-RU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Фармацевтическая экспертиза рецепта проводится в аптеке провизором по приему рецептов и отпуску лекарственных средств и заключается в проверке: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соответствия рецептурного бланка, имеющихся реквизитов (печати, подписи, штампы) - выписанному лекарственному средству;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правильности заполнения всех граф;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срока действия рецепта;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норм отпуска и доз;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несовместимости лекарственных средств.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рецептурных бланков</a:t>
            </a:r>
            <a:endParaRPr lang="ru-RU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При оформлении рецептов необходимо придерживаться следующих правил: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лекарственное средство записывается на отдельной рецептурной строке;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под словом Recipe остается свободное поле – это место для таксирования;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название лекарственного средства не умещается на одной строке, его переносят на следующую строку, отступив от ее начала вправо (1,5-2 см).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Таксирование производится по розничным ценам на левом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свободном поле рецепта. Цены указаны в «Тарифах на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и фасовку лекарственных средств и медицинских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изделий».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ru-RU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Бланк 107 - 1/у</a:t>
            </a:r>
            <a:endParaRPr lang="ru-RU" alt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Замещающее содержимое 3" descr="OOO_NARKOLOGIYa_page-0001"/>
          <p:cNvPicPr>
            <a:picLocks noChangeAspect="1"/>
          </p:cNvPicPr>
          <p:nvPr>
            <p:ph sz="half" idx="1"/>
          </p:nvPr>
        </p:nvPicPr>
        <p:blipFill>
          <a:blip r:embed="rId1"/>
          <a:srcRect l="8914" t="4597" r="8480" b="2612"/>
          <a:stretch>
            <a:fillRect/>
          </a:stretch>
        </p:blipFill>
        <p:spPr>
          <a:xfrm>
            <a:off x="838200" y="1832610"/>
            <a:ext cx="3362325" cy="4351655"/>
          </a:xfrm>
          <a:prstGeom prst="rect">
            <a:avLst/>
          </a:prstGeom>
        </p:spPr>
      </p:pic>
      <p:pic>
        <p:nvPicPr>
          <p:cNvPr id="5" name="Замещающее содержимое 4" descr="OOO_NARKOLOGIYa_page-0002"/>
          <p:cNvPicPr>
            <a:picLocks noChangeAspect="1"/>
          </p:cNvPicPr>
          <p:nvPr>
            <p:ph sz="half" idx="2"/>
          </p:nvPr>
        </p:nvPicPr>
        <p:blipFill>
          <a:blip r:embed="rId2"/>
          <a:srcRect l="7630" t="4261" r="7195" b="3940"/>
          <a:stretch>
            <a:fillRect/>
          </a:stretch>
        </p:blipFill>
        <p:spPr>
          <a:xfrm>
            <a:off x="4200525" y="1833245"/>
            <a:ext cx="2863850" cy="435102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7507605" y="1832610"/>
            <a:ext cx="440499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МО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дата выписки рецепта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ФИО больного, возраст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ФИО врача 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 ингредиентов и их количества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 применения на русском языке, кроме указаний типа «Внутреннее», «Известно»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 и личная печать врача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отмечен срок действия рецепта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OOO_NARKOLOGIYa_page-0005"/>
          <p:cNvPicPr>
            <a:picLocks noChangeAspect="1"/>
          </p:cNvPicPr>
          <p:nvPr>
            <p:ph sz="half" idx="1"/>
          </p:nvPr>
        </p:nvPicPr>
        <p:blipFill>
          <a:blip r:embed="rId1"/>
          <a:srcRect l="12295" t="5895" r="10179" b="4261"/>
          <a:stretch>
            <a:fillRect/>
          </a:stretch>
        </p:blipFill>
        <p:spPr>
          <a:xfrm>
            <a:off x="838200" y="1825625"/>
            <a:ext cx="3362325" cy="4351655"/>
          </a:xfrm>
          <a:prstGeom prst="rect">
            <a:avLst/>
          </a:prstGeom>
        </p:spPr>
      </p:pic>
      <p:pic>
        <p:nvPicPr>
          <p:cNvPr id="5" name="Замещающее содержимое 4" descr="OOO_NARKOLOGIYa_page-0006"/>
          <p:cNvPicPr>
            <a:picLocks noChangeAspect="1"/>
          </p:cNvPicPr>
          <p:nvPr>
            <p:ph sz="half" idx="2"/>
          </p:nvPr>
        </p:nvPicPr>
        <p:blipFill>
          <a:blip r:embed="rId2"/>
          <a:srcRect l="6346" t="7865" r="9330" b="4582"/>
          <a:stretch>
            <a:fillRect/>
          </a:stretch>
        </p:blipFill>
        <p:spPr>
          <a:xfrm>
            <a:off x="4200525" y="1825625"/>
            <a:ext cx="2835275" cy="456565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7150735" y="1825625"/>
            <a:ext cx="45053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печать МО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дата выписки рецепта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ФИО больного, возраст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ФИО врача 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наименования ингредиентов и их количества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способ применения на русском языке, кроме указаний типа «Внутреннее», «Известно»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подпись и личная печать врача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отмечен срок действия рецепта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OOO_NARKOLOGIYa_page-0003"/>
          <p:cNvPicPr>
            <a:picLocks noChangeAspect="1"/>
          </p:cNvPicPr>
          <p:nvPr>
            <p:ph sz="half" idx="1"/>
          </p:nvPr>
        </p:nvPicPr>
        <p:blipFill>
          <a:blip r:embed="rId1"/>
          <a:srcRect l="10161" t="4582" r="10595" b="4918"/>
          <a:stretch>
            <a:fillRect/>
          </a:stretch>
        </p:blipFill>
        <p:spPr>
          <a:xfrm>
            <a:off x="838200" y="1925320"/>
            <a:ext cx="2664460" cy="3938270"/>
          </a:xfrm>
          <a:prstGeom prst="rect">
            <a:avLst/>
          </a:prstGeom>
        </p:spPr>
      </p:pic>
      <p:pic>
        <p:nvPicPr>
          <p:cNvPr id="5" name="Замещающее содержимое 4" descr="OOO_NARKOLOGIYa_page-0004"/>
          <p:cNvPicPr>
            <a:picLocks noChangeAspect="1"/>
          </p:cNvPicPr>
          <p:nvPr>
            <p:ph sz="half" idx="2"/>
          </p:nvPr>
        </p:nvPicPr>
        <p:blipFill>
          <a:blip r:embed="rId2"/>
          <a:srcRect l="6364" t="4918" r="9745" b="9821"/>
          <a:stretch>
            <a:fillRect/>
          </a:stretch>
        </p:blipFill>
        <p:spPr>
          <a:xfrm>
            <a:off x="3502660" y="1691005"/>
            <a:ext cx="2820670" cy="417258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6323330" y="1691005"/>
            <a:ext cx="5697220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печать МО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дата выписки рецепта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ФИО больного, возраст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ФИО врача 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наименования ингредиентов и их количества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способ применения на русском языке, кроме указаний типа «Внутреннее», «Известно»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подпись и личная печать врача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отмечен срок действия рецепта</a:t>
            </a:r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0" y="635"/>
            <a:ext cx="12191365" cy="6857365"/>
          </a:xfrm>
        </p:spPr>
        <p:txBody>
          <a:bodyPr/>
          <a:p>
            <a:pPr marL="0" indent="0" algn="ctr">
              <a:buNone/>
            </a:pPr>
            <a:endParaRPr lang="ru-RU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alt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altLang="en-US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2188</Words>
  <Application>WPS Presentation</Application>
  <PresentationFormat>Widescreen</PresentationFormat>
  <Paragraphs>65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42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Times New Roman</vt:lpstr>
      <vt:lpstr>Viner Hand ITC</vt:lpstr>
      <vt:lpstr>Segoe MDL2 Assets</vt:lpstr>
      <vt:lpstr>Rockwell</vt:lpstr>
      <vt:lpstr>Pristina</vt:lpstr>
      <vt:lpstr>Perpetua</vt:lpstr>
      <vt:lpstr>MT Extra</vt:lpstr>
      <vt:lpstr>Mongolian Baiti</vt:lpstr>
      <vt:lpstr>Imprint MT Shadow</vt:lpstr>
      <vt:lpstr>Javanese Text</vt:lpstr>
      <vt:lpstr>Ink Free</vt:lpstr>
      <vt:lpstr>Informal Roman</vt:lpstr>
      <vt:lpstr>HoloLens MDL2 Assets</vt:lpstr>
      <vt:lpstr>Marlett</vt:lpstr>
      <vt:lpstr>MingLiU_HKSCS-ExtB</vt:lpstr>
      <vt:lpstr>Nirmala UI</vt:lpstr>
      <vt:lpstr>Ravie</vt:lpstr>
      <vt:lpstr>Snap ITC</vt:lpstr>
      <vt:lpstr>Tw Cen MT Condensed Extra Bold</vt:lpstr>
      <vt:lpstr>Stencil</vt:lpstr>
      <vt:lpstr>Tempus Sans ITC</vt:lpstr>
      <vt:lpstr>Tw Cen MT</vt:lpstr>
      <vt:lpstr>Tw Cen MT Condensed</vt:lpstr>
      <vt:lpstr>Vivaldi</vt:lpstr>
      <vt:lpstr>SimSun-ExtB</vt:lpstr>
      <vt:lpstr>Showcard Gothic</vt:lpstr>
      <vt:lpstr>Wide Latin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практики Тема: Фармацевтическая экспертиза рецепта. Дисциплина: Организация деятельности аптеки и ее структурных подразделений  33.02.01 Фармация </dc:title>
  <dc:creator>Арина</dc:creator>
  <cp:lastModifiedBy>Арина Печёнкина</cp:lastModifiedBy>
  <cp:revision>1</cp:revision>
  <dcterms:created xsi:type="dcterms:W3CDTF">2023-07-06T21:54:49Z</dcterms:created>
  <dcterms:modified xsi:type="dcterms:W3CDTF">2023-07-06T21:54:49Z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65A9CDA1F1A6412F8645914CC068ACEC</vt:lpwstr>
  </property>
  <property fmtid="{D5CDD505-2E9C-101B-9397-08002B2CF9AE}" pid="3" name="KSOProductBuildVer">
    <vt:lpwstr>1049-11.2.0.11537</vt:lpwstr>
  </property>
</Properties>
</file>