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56" r:id="rId3"/>
    <p:sldId id="276" r:id="rId4"/>
    <p:sldId id="257" r:id="rId5"/>
    <p:sldId id="258" r:id="rId6"/>
    <p:sldId id="259" r:id="rId7"/>
    <p:sldId id="266" r:id="rId8"/>
    <p:sldId id="268" r:id="rId9"/>
    <p:sldId id="270" r:id="rId10"/>
    <p:sldId id="269" r:id="rId11"/>
    <p:sldId id="267" r:id="rId12"/>
    <p:sldId id="262" r:id="rId13"/>
    <p:sldId id="261" r:id="rId14"/>
    <p:sldId id="263" r:id="rId15"/>
    <p:sldId id="265" r:id="rId16"/>
    <p:sldId id="264" r:id="rId17"/>
    <p:sldId id="271" r:id="rId18"/>
    <p:sldId id="273" r:id="rId19"/>
    <p:sldId id="274" r:id="rId20"/>
    <p:sldId id="272" r:id="rId21"/>
    <p:sldId id="27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санчес\Desktop\реф\zduKtaB-UM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1"/>
            <a:ext cx="4934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8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r>
              <a:rPr lang="ru-RU" dirty="0"/>
              <a:t>Необходимо помнить, что удавление петлей - чаще убийство и узел расположен на задней поверхности шеи. Возможны случаи,  </a:t>
            </a:r>
            <a:r>
              <a:rPr lang="ru-RU" dirty="0" smtClean="0"/>
              <a:t>когда жертву </a:t>
            </a:r>
            <a:r>
              <a:rPr lang="ru-RU" dirty="0"/>
              <a:t>лишают жизни путем удавления петлей и </a:t>
            </a:r>
            <a:r>
              <a:rPr lang="ru-RU" dirty="0" smtClean="0"/>
              <a:t>затем в этой же</a:t>
            </a:r>
            <a:r>
              <a:rPr lang="ru-RU" dirty="0"/>
              <a:t> </a:t>
            </a:r>
            <a:r>
              <a:rPr lang="ru-RU" dirty="0" smtClean="0"/>
              <a:t>петле</a:t>
            </a:r>
            <a:r>
              <a:rPr lang="ru-RU" dirty="0"/>
              <a:t>  подвешивают.  При  этом  на шеи могут образоваться две </a:t>
            </a:r>
            <a:r>
              <a:rPr lang="ru-RU" dirty="0" err="1"/>
              <a:t>странгуляционные</a:t>
            </a:r>
            <a:r>
              <a:rPr lang="ru-RU" dirty="0"/>
              <a:t> борозды:  одна - косо восходящая, другая - </a:t>
            </a:r>
            <a:r>
              <a:rPr lang="ru-RU" dirty="0" smtClean="0"/>
              <a:t>горизонтальная. Могут быть обнаружены повреждения на лице, шеи возникшие в процессе борьбы и самообороны. Повреждения могут отсутствовать если петля накинута внезапно или человек находился в состоянии алкогольного опьянения , бессознательном состоянии.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6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Сасанчес\Desktop\Tablica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989"/>
            <a:ext cx="9168315" cy="691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6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r>
              <a:rPr lang="ru-RU" b="1" dirty="0"/>
              <a:t>Удавление руками</a:t>
            </a:r>
            <a:r>
              <a:rPr lang="ru-RU" dirty="0"/>
              <a:t> — сдавление шеи или пальцами рук, или предплечь­ем или между предплечьем и плечом. Кроме того, шею можно сдавить ступней, голенью, коленом.</a:t>
            </a:r>
          </a:p>
        </p:txBody>
      </p:sp>
    </p:spTree>
    <p:extLst>
      <p:ext uri="{BB962C8B-B14F-4D97-AF65-F5344CB8AC3E}">
        <p14:creationId xmlns:p14="http://schemas.microsoft.com/office/powerpoint/2010/main" val="29955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санчес\Desktop\image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692696"/>
            <a:ext cx="640871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3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/>
              <a:t>Сдавление шеи может осуществляться одной или одновременно обеими руками, однократно или многократно. Сдавление шеи собственной рукой со смертельным исходом практически исключается, так как в связи с рас­стройством кровообращения и наступлением обморочного состояния, вызывающего мышечное расслабление, </a:t>
            </a:r>
            <a:r>
              <a:rPr lang="ru-RU" dirty="0" err="1"/>
              <a:t>разжатие</a:t>
            </a:r>
            <a:r>
              <a:rPr lang="ru-RU" dirty="0"/>
              <a:t> рук и восстановление кровообращения. Поэтому самоубийство путем сдавления шеи невоз­можно.</a:t>
            </a:r>
          </a:p>
        </p:txBody>
      </p:sp>
    </p:spTree>
    <p:extLst>
      <p:ext uri="{BB962C8B-B14F-4D97-AF65-F5344CB8AC3E}">
        <p14:creationId xmlns:p14="http://schemas.microsoft.com/office/powerpoint/2010/main" val="4096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Характерным признаком сдавления шеи пальцами рук служат крово­подтеки и ссадины. От сдавления шеи подушечками пальцев рук остаются округлые разлитые кровоподтеки, ладонной поверхностью — полосчатые, ногтями — полосчатые или дуговидные ссадины, отражающие конфигура­цию ногтей руки нападавшего. Край ссадины в начале скольжения по коже более четкий, чем в конце. Ссадины на фоне </a:t>
            </a:r>
            <a:r>
              <a:rPr lang="ru-RU" dirty="0" err="1"/>
              <a:t>кровоподтечности</a:t>
            </a:r>
            <a:r>
              <a:rPr lang="ru-RU" dirty="0"/>
              <a:t>, образую­щиеся при изменении положения пальца в процессе сдавления и удержания потерпевшего, можно расценивать как попытку самозащиты. </a:t>
            </a:r>
          </a:p>
        </p:txBody>
      </p:sp>
    </p:spTree>
    <p:extLst>
      <p:ext uri="{BB962C8B-B14F-4D97-AF65-F5344CB8AC3E}">
        <p14:creationId xmlns:p14="http://schemas.microsoft.com/office/powerpoint/2010/main" val="27700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Признаки механической асфиксии при удавлении руками чаще встреча- ют-</a:t>
            </a:r>
            <a:r>
              <a:rPr lang="ru-RU" dirty="0" err="1"/>
              <a:t>ся</a:t>
            </a:r>
            <a:r>
              <a:rPr lang="ru-RU" dirty="0"/>
              <a:t> на трупах стариков, женщин и детей, так как при убийстве таким путем нападавший должен быть значительно сильнее жертвы.</a:t>
            </a:r>
            <a:br>
              <a:rPr lang="ru-RU" dirty="0"/>
            </a:br>
            <a:r>
              <a:rPr lang="ru-RU" dirty="0"/>
              <a:t>При данном виде механической асфиксии чаще, чем при удавлении петлей, происходит рефлекторная </a:t>
            </a:r>
            <a:r>
              <a:rPr lang="ru-RU" dirty="0" smtClean="0"/>
              <a:t>остановка </a:t>
            </a:r>
            <a:r>
              <a:rPr lang="ru-RU" dirty="0"/>
              <a:t>сердца, особенно у лиц с заболеваниями сердечно-сосудистой системы. </a:t>
            </a:r>
            <a:r>
              <a:rPr lang="ru-RU" dirty="0" smtClean="0"/>
              <a:t>Кроме </a:t>
            </a:r>
            <a:r>
              <a:rPr lang="ru-RU" dirty="0"/>
              <a:t>того, сдавление шеи вызывает рвотный рефлекс, поэтому при удавлении руками возможна смерть от асфиксии, вызванной аспирацией рвотных масс.</a:t>
            </a:r>
          </a:p>
        </p:txBody>
      </p:sp>
    </p:spTree>
    <p:extLst>
      <p:ext uri="{BB962C8B-B14F-4D97-AF65-F5344CB8AC3E}">
        <p14:creationId xmlns:p14="http://schemas.microsoft.com/office/powerpoint/2010/main" val="9104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Сасанчес\Desktop\m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504056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4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/>
          </a:bodyPr>
          <a:lstStyle/>
          <a:p>
            <a:r>
              <a:rPr lang="ru-RU" dirty="0"/>
              <a:t>Удавление руками чаше, чем другие виды асфиксии, сопровождается переломами подъязычной кости и хрящей гортани, поскольку сдавление шеи производится в области расположения этих образований. Обычно происходит </a:t>
            </a:r>
            <a:r>
              <a:rPr lang="ru-RU" dirty="0" smtClean="0"/>
              <a:t>перелом </a:t>
            </a:r>
            <a:r>
              <a:rPr lang="ru-RU" dirty="0"/>
              <a:t>подъязычной кости в области синхондрозов - хрящевых соединений ее рожков с телом кости, тогда как для повешения более характерны переломы самих рожков подъязычной кости в дистальной их трети.</a:t>
            </a:r>
          </a:p>
        </p:txBody>
      </p:sp>
    </p:spTree>
    <p:extLst>
      <p:ext uri="{BB962C8B-B14F-4D97-AF65-F5344CB8AC3E}">
        <p14:creationId xmlns:p14="http://schemas.microsoft.com/office/powerpoint/2010/main" val="30011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r>
              <a:rPr lang="ru-RU" dirty="0"/>
              <a:t>Цианоз лица, полнокровие внутренних органов и кровоизлияния под конъюнктиву при удавлении руками выражены слабее, чем при повешении и удавлении петлей. Это объясняется менее длительным сдавлением шеи, когда не успевает развиться венозный застой. Конец языка нередко высунут, как и при всех странгуляциях.</a:t>
            </a:r>
          </a:p>
        </p:txBody>
      </p:sp>
    </p:spTree>
    <p:extLst>
      <p:ext uri="{BB962C8B-B14F-4D97-AF65-F5344CB8AC3E}">
        <p14:creationId xmlns:p14="http://schemas.microsoft.com/office/powerpoint/2010/main" val="21924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2420888"/>
            <a:ext cx="3079304" cy="2152650"/>
          </a:xfrm>
        </p:spPr>
        <p:txBody>
          <a:bodyPr>
            <a:normAutofit fontScale="90000"/>
          </a:bodyPr>
          <a:lstStyle/>
          <a:p>
            <a:r>
              <a:rPr lang="ru-RU" dirty="0"/>
              <a:t>Удавление петлей. Удавление руками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105400"/>
            <a:ext cx="3880520" cy="915888"/>
          </a:xfrm>
        </p:spPr>
        <p:txBody>
          <a:bodyPr/>
          <a:lstStyle/>
          <a:p>
            <a:r>
              <a:rPr lang="ru-RU" dirty="0" smtClean="0"/>
              <a:t>Выполнил : Антонов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Удавление новорожденного оставляет следы от сдавления шеи рукой, ввиду тонкости шеи, не на боковых, а на передней или задней поверхностях шеи.</a:t>
            </a:r>
          </a:p>
        </p:txBody>
      </p:sp>
    </p:spTree>
    <p:extLst>
      <p:ext uri="{BB962C8B-B14F-4D97-AF65-F5344CB8AC3E}">
        <p14:creationId xmlns:p14="http://schemas.microsoft.com/office/powerpoint/2010/main" val="30745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СУДЕБНО-МЕДИЦИНСКАЯ ЭКСПЕРТИЗА </a:t>
            </a:r>
            <a:r>
              <a:rPr lang="ru-RU" dirty="0"/>
              <a:t>МЕХАНИЧЕСКОЙ </a:t>
            </a:r>
            <a:r>
              <a:rPr lang="ru-RU" dirty="0" smtClean="0"/>
              <a:t>АСФИКСИИ Учебно-методическое пособие </a:t>
            </a:r>
            <a:r>
              <a:rPr lang="ru-RU" dirty="0"/>
              <a:t>В.И. </a:t>
            </a:r>
            <a:r>
              <a:rPr lang="ru-RU" dirty="0" err="1" smtClean="0"/>
              <a:t>Витер</a:t>
            </a:r>
            <a:r>
              <a:rPr lang="ru-RU" smtClean="0"/>
              <a:t>, А.Ю</a:t>
            </a:r>
            <a:r>
              <a:rPr lang="ru-RU" dirty="0"/>
              <a:t>. </a:t>
            </a:r>
            <a:r>
              <a:rPr lang="ru-RU" dirty="0" smtClean="0"/>
              <a:t>Вавилов</a:t>
            </a:r>
            <a:r>
              <a:rPr lang="ru-RU" dirty="0"/>
              <a:t> </a:t>
            </a:r>
            <a:r>
              <a:rPr lang="ru-RU" dirty="0" smtClean="0"/>
              <a:t>2008</a:t>
            </a:r>
            <a:endParaRPr lang="ru-RU" dirty="0"/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,1986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276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ru-RU" dirty="0" smtClean="0"/>
              <a:t>Определение</a:t>
            </a:r>
          </a:p>
          <a:p>
            <a:r>
              <a:rPr lang="ru-RU" dirty="0" smtClean="0"/>
              <a:t>Орудие травмы </a:t>
            </a:r>
          </a:p>
          <a:p>
            <a:r>
              <a:rPr lang="ru-RU" dirty="0" smtClean="0"/>
              <a:t>Механизм действия </a:t>
            </a:r>
          </a:p>
          <a:p>
            <a:r>
              <a:rPr lang="ru-RU" dirty="0" smtClean="0"/>
              <a:t>Дифференциальная диагностика</a:t>
            </a:r>
          </a:p>
          <a:p>
            <a:r>
              <a:rPr lang="ru-RU" dirty="0" smtClean="0"/>
              <a:t>Список литературы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56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r>
              <a:rPr lang="ru-RU" dirty="0"/>
              <a:t>Удавление петлей — это сдавление шеи петлей, затягиваемой силой собственной или посторонней руки, или собственными нижними конечно­стями, или каким-либо движущимся приспособлением, или механизмом, или какой-либо тяжестью, висящей на шее.</a:t>
            </a:r>
          </a:p>
        </p:txBody>
      </p:sp>
    </p:spTree>
    <p:extLst>
      <p:ext uri="{BB962C8B-B14F-4D97-AF65-F5344CB8AC3E}">
        <p14:creationId xmlns:p14="http://schemas.microsoft.com/office/powerpoint/2010/main" val="42243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dirty="0"/>
              <a:t>Орудием травмы служит петля, изготовленная из самых разнообразных материалов: веревок, шнуров, поясов и т.п. Петля может быть одиночной, двойной, множественной, однооборотной или </a:t>
            </a:r>
            <a:r>
              <a:rPr lang="ru-RU" dirty="0" err="1"/>
              <a:t>двуоборотной</a:t>
            </a:r>
            <a:r>
              <a:rPr lang="ru-RU" dirty="0"/>
              <a:t>, многообо­ротной, затягивающейся и незатягивающейся. Для удавления чаще исполь­зуются мягкие и полужесткие петли, реже — атипичные петли, представля­ющие собой мягкие или твердые, твердые и негибкие, гибкие и длинные предметы.</a:t>
            </a:r>
          </a:p>
        </p:txBody>
      </p:sp>
    </p:spTree>
    <p:extLst>
      <p:ext uri="{BB962C8B-B14F-4D97-AF65-F5344CB8AC3E}">
        <p14:creationId xmlns:p14="http://schemas.microsoft.com/office/powerpoint/2010/main" val="34888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асанчес\Desktop\61270_html_m7f3c4e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691572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9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/>
              <a:t>Механизм действия петли на шею при удавлении такой же, как и при  повешении, однако смерть наступает  вследствие первичной остановки сердца (раздражение рефлексогенных зон нерва шеи). При медленном сдавлении шеи </a:t>
            </a:r>
            <a:r>
              <a:rPr lang="ru-RU" dirty="0" err="1"/>
              <a:t>асфиксические</a:t>
            </a:r>
            <a:r>
              <a:rPr lang="ru-RU" dirty="0"/>
              <a:t> признаки  резко выражены в виде </a:t>
            </a:r>
            <a:r>
              <a:rPr lang="ru-RU" dirty="0" err="1"/>
              <a:t>синюшности</a:t>
            </a:r>
            <a:r>
              <a:rPr lang="ru-RU" dirty="0"/>
              <a:t> и одутловатости лица,  множественных кровоизлияний в кожу лица,  слизистые оболочки глаз и  рта. </a:t>
            </a:r>
          </a:p>
        </p:txBody>
      </p:sp>
    </p:spTree>
    <p:extLst>
      <p:ext uri="{BB962C8B-B14F-4D97-AF65-F5344CB8AC3E}">
        <p14:creationId xmlns:p14="http://schemas.microsoft.com/office/powerpoint/2010/main" val="37266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68863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Странгуляционная</a:t>
            </a:r>
            <a:r>
              <a:rPr lang="ru-RU" dirty="0"/>
              <a:t> борозда обычно локализуется в зоне щитовидного хряща, в средней трети шеи, идет более или менее горизонтально, цирку­лярно охватывает шею </a:t>
            </a:r>
            <a:r>
              <a:rPr lang="ru-RU" dirty="0" smtClean="0"/>
              <a:t>нигде </a:t>
            </a:r>
            <a:r>
              <a:rPr lang="ru-RU" dirty="0"/>
              <a:t>не прерываясь и не образуя узла, а лишь расширение. Она воспроизводит все неровности петли. Борозда замкнутая, примерно одинаковой глубины на всем протяжении с вдавлением от узла петли, что объясняется последовательностью затягивания и фиксации петли. Если под петлей находится ворот сорочки или постра­давший подкладывал пальцы под петлю, то борозда прерывается</a:t>
            </a:r>
            <a:r>
              <a:rPr lang="ru-RU" dirty="0" smtClean="0"/>
              <a:t>. </a:t>
            </a:r>
            <a:r>
              <a:rPr lang="ru-RU" dirty="0"/>
              <a:t>Атипичная незатягивающаяся петля остав­ляет след от наибольшего давления в месте приложения силы. </a:t>
            </a:r>
          </a:p>
        </p:txBody>
      </p:sp>
    </p:spTree>
    <p:extLst>
      <p:ext uri="{BB962C8B-B14F-4D97-AF65-F5344CB8AC3E}">
        <p14:creationId xmlns:p14="http://schemas.microsoft.com/office/powerpoint/2010/main" val="37804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санчес\Desktop\7-1-1024x7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2348881"/>
            <a:ext cx="6067460" cy="4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асанчес\Desktop\hangin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437" y="0"/>
            <a:ext cx="5788474" cy="425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9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</TotalTime>
  <Words>658</Words>
  <Application>Microsoft Office PowerPoint</Application>
  <PresentationFormat>Экран (4:3)</PresentationFormat>
  <Paragraphs>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Презентация PowerPoint</vt:lpstr>
      <vt:lpstr>Удавление петлей. Удавление руками</vt:lpstr>
      <vt:lpstr>План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Удавление петлей. Удавление руками</dc:title>
  <dc:creator>Сасанчес</dc:creator>
  <cp:lastModifiedBy>Сасанчес</cp:lastModifiedBy>
  <cp:revision>20</cp:revision>
  <dcterms:created xsi:type="dcterms:W3CDTF">2019-09-15T12:58:10Z</dcterms:created>
  <dcterms:modified xsi:type="dcterms:W3CDTF">2020-02-25T01:44:05Z</dcterms:modified>
</cp:coreProperties>
</file>