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3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9/16/2023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2719F4-BF77-6045-8FD2-6B7D9044D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3622" y="2595562"/>
            <a:ext cx="5686847" cy="1666876"/>
          </a:xfrm>
        </p:spPr>
        <p:txBody>
          <a:bodyPr>
            <a:normAutofit fontScale="90000"/>
          </a:bodyPr>
          <a:lstStyle/>
          <a:p>
            <a:pPr algn="ctr"/>
            <a:r>
              <a:rPr lang="ru-RU"/>
              <a:t>Мутагенны факторы, их виды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5ABE3BD-A16D-8D46-BE86-C0DE88148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115" y="133319"/>
            <a:ext cx="8663603" cy="2054247"/>
          </a:xfrm>
        </p:spPr>
        <p:txBody>
          <a:bodyPr>
            <a:noAutofit/>
          </a:bodyPr>
          <a:lstStyle/>
          <a:p>
            <a:pPr algn="ctr"/>
            <a:r>
              <a:rPr lang="ru-RU" sz="2800"/>
              <a:t>Красноярский государственный медицинский университет им. В.Ф. Войно-Ясенецкого </a:t>
            </a:r>
          </a:p>
          <a:p>
            <a:pPr algn="ctr"/>
            <a:r>
              <a:rPr lang="ru-RU" sz="2800"/>
              <a:t>Кафедра патологической физиологии имени профессора В.В.Иванова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2FC6A4-C0D7-DA48-9C59-6058224DF8E7}"/>
              </a:ext>
            </a:extLst>
          </p:cNvPr>
          <p:cNvSpPr txBox="1"/>
          <p:nvPr/>
        </p:nvSpPr>
        <p:spPr>
          <a:xfrm>
            <a:off x="1163237" y="5307197"/>
            <a:ext cx="7945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/>
              <a:t>Преподаватель: Селицкая Ольга Викторовна</a:t>
            </a:r>
          </a:p>
          <a:p>
            <a:pPr algn="l"/>
            <a:r>
              <a:rPr lang="ru-RU"/>
              <a:t>Студент: Акбаров Акрамджон Рустамович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B1AD38-13E5-9842-AC6A-39B0AD0EC762}"/>
              </a:ext>
            </a:extLst>
          </p:cNvPr>
          <p:cNvSpPr txBox="1"/>
          <p:nvPr/>
        </p:nvSpPr>
        <p:spPr>
          <a:xfrm>
            <a:off x="3435441" y="6355349"/>
            <a:ext cx="2876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/>
              <a:t>Красноярск 2023</a:t>
            </a:r>
          </a:p>
        </p:txBody>
      </p:sp>
    </p:spTree>
    <p:extLst>
      <p:ext uri="{BB962C8B-B14F-4D97-AF65-F5344CB8AC3E}">
        <p14:creationId xmlns:p14="http://schemas.microsoft.com/office/powerpoint/2010/main" val="4105954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54F5EF-399F-404C-BF40-6BA335A7D553}"/>
              </a:ext>
            </a:extLst>
          </p:cNvPr>
          <p:cNvSpPr txBox="1"/>
          <p:nvPr/>
        </p:nvSpPr>
        <p:spPr>
          <a:xfrm>
            <a:off x="1221581" y="3429000"/>
            <a:ext cx="97488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/>
              <a:t>Спасибо за внимание </a:t>
            </a:r>
          </a:p>
        </p:txBody>
      </p:sp>
    </p:spTree>
    <p:extLst>
      <p:ext uri="{BB962C8B-B14F-4D97-AF65-F5344CB8AC3E}">
        <p14:creationId xmlns:p14="http://schemas.microsoft.com/office/powerpoint/2010/main" val="2523712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0C3E1B-6445-C941-8570-AFED7C192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/>
              <a:t>Мутагены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D37004-ED23-8649-87B9-AAC5B2D9B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730" y="2052116"/>
            <a:ext cx="7796540" cy="3997828"/>
          </a:xfrm>
        </p:spPr>
        <p:txBody>
          <a:bodyPr>
            <a:normAutofit/>
          </a:bodyPr>
          <a:lstStyle/>
          <a:p>
            <a:r>
              <a:rPr lang="ru-RU" sz="3600"/>
              <a:t>Мутагены классифицируют по происхождению (источнику) на экзогенные и эндогенные, а по природе на физические,  химические и биологические. </a:t>
            </a:r>
          </a:p>
        </p:txBody>
      </p:sp>
    </p:spTree>
    <p:extLst>
      <p:ext uri="{BB962C8B-B14F-4D97-AF65-F5344CB8AC3E}">
        <p14:creationId xmlns:p14="http://schemas.microsoft.com/office/powerpoint/2010/main" val="2813689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311F26-ED81-0F42-8C09-A2C2A45BB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217" y="3429000"/>
            <a:ext cx="10651754" cy="1454132"/>
          </a:xfrm>
        </p:spPr>
        <p:txBody>
          <a:bodyPr>
            <a:noAutofit/>
          </a:bodyPr>
          <a:lstStyle/>
          <a:p>
            <a:r>
              <a:rPr lang="ru-RU" sz="5400"/>
              <a:t>Мутагены по происхождению </a:t>
            </a:r>
          </a:p>
        </p:txBody>
      </p:sp>
    </p:spTree>
    <p:extLst>
      <p:ext uri="{BB962C8B-B14F-4D97-AF65-F5344CB8AC3E}">
        <p14:creationId xmlns:p14="http://schemas.microsoft.com/office/powerpoint/2010/main" val="298560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8B3A92-5A14-594B-AF72-D2BEF5B3B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/>
              <a:t>Экзогенные мутагены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223A0A-4D19-DC44-B88C-09532D4C9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/>
              <a:t>К ним относятся многочисленные факторы внешней среды.</a:t>
            </a:r>
          </a:p>
          <a:p>
            <a:r>
              <a:rPr lang="ru-RU" sz="3600"/>
              <a:t>(например, радиационное излучение, алкилирующие агенты,  окислители, многие вирусы).</a:t>
            </a:r>
          </a:p>
        </p:txBody>
      </p:sp>
    </p:spTree>
    <p:extLst>
      <p:ext uri="{BB962C8B-B14F-4D97-AF65-F5344CB8AC3E}">
        <p14:creationId xmlns:p14="http://schemas.microsoft.com/office/powerpoint/2010/main" val="3307978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6DB6C4-A619-9849-96BB-3604629A0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/>
              <a:t>Эндогенные мутагены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5A7EA3-442A-DA44-ABEB-3A1578EE0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/>
              <a:t>Эндогенные мутагены образуются при жизнедеятельности организма.</a:t>
            </a:r>
          </a:p>
          <a:p>
            <a:r>
              <a:rPr lang="ru-RU" sz="3600"/>
              <a:t>(например,  свободные радикалы).</a:t>
            </a:r>
          </a:p>
        </p:txBody>
      </p:sp>
    </p:spTree>
    <p:extLst>
      <p:ext uri="{BB962C8B-B14F-4D97-AF65-F5344CB8AC3E}">
        <p14:creationId xmlns:p14="http://schemas.microsoft.com/office/powerpoint/2010/main" val="1849253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159FBE-DCA8-B644-8727-19303F64E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834" y="3429000"/>
            <a:ext cx="7958331" cy="1077229"/>
          </a:xfrm>
        </p:spPr>
        <p:txBody>
          <a:bodyPr>
            <a:normAutofit/>
          </a:bodyPr>
          <a:lstStyle/>
          <a:p>
            <a:r>
              <a:rPr lang="ru-RU" sz="5400"/>
              <a:t>Мутагены по природе </a:t>
            </a:r>
          </a:p>
        </p:txBody>
      </p:sp>
    </p:spTree>
    <p:extLst>
      <p:ext uri="{BB962C8B-B14F-4D97-AF65-F5344CB8AC3E}">
        <p14:creationId xmlns:p14="http://schemas.microsoft.com/office/powerpoint/2010/main" val="3964598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567243-2BEC-BE4A-B320-F61DDC16B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/>
              <a:t>Физические мутагены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5AADBA-82A7-C146-A6AC-A1D530EAE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/>
              <a:t>Физические мутагены- ионизирующее излучение и температурный фактор. </a:t>
            </a:r>
          </a:p>
        </p:txBody>
      </p:sp>
    </p:spTree>
    <p:extLst>
      <p:ext uri="{BB962C8B-B14F-4D97-AF65-F5344CB8AC3E}">
        <p14:creationId xmlns:p14="http://schemas.microsoft.com/office/powerpoint/2010/main" val="3502106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B2E4BB-B27C-9943-9A94-C654B4AFF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/>
              <a:t>Химические мутагены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4CCCA3-E1D4-514E-B511-AA0B4F9F7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88" y="2017823"/>
            <a:ext cx="10334624" cy="4840177"/>
          </a:xfrm>
        </p:spPr>
        <p:txBody>
          <a:bodyPr>
            <a:noAutofit/>
          </a:bodyPr>
          <a:lstStyle/>
          <a:p>
            <a:r>
              <a:rPr lang="ru-RU" sz="3200"/>
              <a:t>Химические мутагены- сильные окислители или восстанавители (например,  нитриты, нитраты, активные формы кислорода); некоторые пищевые добавки (например,  гербициды, фунгициды), продукты переработки нефти,  органические расворители, лекарственные средства (например цитостатики, содержащие ртуть вещества,  имунодепрессанты).</a:t>
            </a:r>
          </a:p>
        </p:txBody>
      </p:sp>
    </p:spTree>
    <p:extLst>
      <p:ext uri="{BB962C8B-B14F-4D97-AF65-F5344CB8AC3E}">
        <p14:creationId xmlns:p14="http://schemas.microsoft.com/office/powerpoint/2010/main" val="442372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059190-33A9-7D42-9B9C-51C7B16DC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/>
              <a:t>Биологические мутагены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500195-EDD7-7043-BDD0-CC6A0D8AC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/>
              <a:t>Биологические мутагены- вирусы (например, кори, краснухи,  гриппа и др.); Аг некоторых микроорганизмов,  транспазоны, онкогены.</a:t>
            </a:r>
          </a:p>
        </p:txBody>
      </p:sp>
    </p:spTree>
    <p:extLst>
      <p:ext uri="{BB962C8B-B14F-4D97-AF65-F5344CB8AC3E}">
        <p14:creationId xmlns:p14="http://schemas.microsoft.com/office/powerpoint/2010/main" val="857526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Мэдисон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10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Мэдисон</vt:lpstr>
      <vt:lpstr>Мутагенны факторы, их виды</vt:lpstr>
      <vt:lpstr>Мутагены </vt:lpstr>
      <vt:lpstr>Мутагены по происхождению </vt:lpstr>
      <vt:lpstr>Экзогенные мутагены</vt:lpstr>
      <vt:lpstr>Эндогенные мутагены </vt:lpstr>
      <vt:lpstr>Мутагены по природе </vt:lpstr>
      <vt:lpstr>Физические мутагены </vt:lpstr>
      <vt:lpstr>Химические мутагены </vt:lpstr>
      <vt:lpstr>Биологические мутагены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Мутагенны факторы, их виды</dc:title>
  <dc:creator>Неизвестный пользователь</dc:creator>
  <cp:lastModifiedBy>akram.jhon33@gmail.com</cp:lastModifiedBy>
  <cp:revision>1</cp:revision>
  <dcterms:created xsi:type="dcterms:W3CDTF">2023-09-16T00:22:00Z</dcterms:created>
  <dcterms:modified xsi:type="dcterms:W3CDTF">2023-09-16T01:03:43Z</dcterms:modified>
</cp:coreProperties>
</file>