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8C18-3D8E-4920-B731-614F87CF8121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E0360-0367-491A-972C-F24D03DDF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560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98C18-3D8E-4920-B731-614F87CF8121}" type="datetimeFigureOut">
              <a:rPr lang="ru-RU" smtClean="0"/>
              <a:t>27.09.2015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E0360-0367-491A-972C-F24D03DDF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92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u="sng" smtClean="0"/>
              <a:t>Лекция № 2.</a:t>
            </a:r>
            <a:r>
              <a:rPr lang="ru-RU" altLang="ru-RU" sz="3200" smtClean="0"/>
              <a:t/>
            </a:r>
            <a:br>
              <a:rPr lang="ru-RU" altLang="ru-RU" sz="3200" smtClean="0"/>
            </a:br>
            <a:r>
              <a:rPr lang="ru-RU" altLang="ru-RU" sz="3200" smtClean="0"/>
              <a:t>Лучевое исследование и л</a:t>
            </a:r>
            <a:r>
              <a:rPr lang="ru-RU" sz="3200" smtClean="0"/>
              <a:t>учевая диагностика повреждений костей и суставов у детей и подростков</a:t>
            </a:r>
            <a:r>
              <a:rPr lang="ru-RU" altLang="ru-RU" sz="3200" smtClean="0"/>
              <a:t>.</a:t>
            </a:r>
            <a:br>
              <a:rPr lang="ru-RU" altLang="ru-RU" sz="3200" smtClean="0"/>
            </a:br>
            <a:r>
              <a:rPr lang="ru-RU" altLang="ru-RU" sz="2400" i="1" smtClean="0"/>
              <a:t>ФФМО специальность – 060103 Педиатрия</a:t>
            </a:r>
            <a:r>
              <a:rPr lang="ru-RU" altLang="ru-RU" sz="2400" smtClean="0"/>
              <a:t> </a:t>
            </a:r>
            <a:br>
              <a:rPr lang="ru-RU" altLang="ru-RU" sz="2400" smtClean="0"/>
            </a:br>
            <a:r>
              <a:rPr lang="ru-RU" altLang="ru-RU" sz="2400" smtClean="0"/>
              <a:t>(2 часа)</a:t>
            </a:r>
            <a:endParaRPr lang="ru-RU" altLang="ru-RU" sz="24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70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Методы лучевой диагностики травмы опорно-двигательного аппарата.</a:t>
            </a:r>
            <a:endParaRPr lang="ru-RU" sz="36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06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Методы лучевой диагностики травмы опорно-двигательного аппарата.</a:t>
            </a:r>
            <a:endParaRPr lang="ru-RU" sz="36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50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Методы лучевой диагностики травмы опорно-двигательного аппарата.</a:t>
            </a:r>
            <a:endParaRPr lang="ru-RU" sz="36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99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Методы лучевой диагностики травмы опорно-двигательного аппарата.</a:t>
            </a:r>
            <a:endParaRPr lang="ru-RU" sz="36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58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99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Рентгеноанатомия.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72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Рентгеноанатомия. 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93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Основы рентгеноанатомии.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16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smtClean="0"/>
              <a:t>Рентгеноанатомия опорно-двигательного аппарата-костный возраст.</a:t>
            </a: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84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Рентгеноанатомия детского возраста - костный возраст.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25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effectLst/>
              </a:rPr>
              <a:t>Задачи лекции</a:t>
            </a:r>
            <a:endParaRPr lang="ru-RU" smtClean="0"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30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smtClean="0"/>
              <a:t>Рентгеноанатомия детского возраста - костный возраст.</a:t>
            </a: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54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smtClean="0"/>
              <a:t>Рентгеноанатомия детского возраста.</a:t>
            </a: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43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Семиотика травматических изменений опорно-двигательного аппарата.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67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Основные виды повреждений костей и суставов.</a:t>
            </a:r>
            <a:endParaRPr lang="ru-RU" sz="40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2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Переломы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04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u="sng" smtClean="0"/>
              <a:t>Классификация переломов.</a:t>
            </a:r>
            <a:endParaRPr lang="ru-RU" u="sng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57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Повреждения костей – линия перелома.</a:t>
            </a:r>
            <a:endParaRPr lang="ru-RU" sz="4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39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smtClean="0">
                <a:effectLst/>
              </a:rPr>
              <a:t>Классификация переломов.</a:t>
            </a:r>
            <a:endParaRPr lang="ru-RU" b="1" dirty="0" smtClean="0"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23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Классификация переломов.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62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Основные рентгенологические признаки переломов.</a:t>
            </a:r>
            <a:endParaRPr lang="ru-RU" sz="40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9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effectLst/>
              </a:rPr>
              <a:t>План лекции</a:t>
            </a:r>
            <a:endParaRPr lang="ru-RU" smtClean="0"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15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Прямые признаки перелома.</a:t>
            </a:r>
            <a:endParaRPr lang="ru-RU" smtClean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97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Повреждения костей - переломы.</a:t>
            </a:r>
            <a:endParaRPr lang="ru-RU" sz="4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6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Повреждения костей - переломы. </a:t>
            </a:r>
            <a:endParaRPr lang="ru-RU" sz="4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61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Повреждения костей - переломы.</a:t>
            </a:r>
            <a:endParaRPr lang="ru-RU" sz="4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83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Прямые признаки перелома –виды линий переломов.</a:t>
            </a:r>
            <a:endParaRPr lang="ru-RU" sz="40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82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Прямые признаки перелома –виды линий переломов.</a:t>
            </a:r>
            <a:endParaRPr lang="ru-RU" sz="40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9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Прямые рентгенологические признаки перелома – смещение отломков.</a:t>
            </a:r>
            <a:r>
              <a:rPr lang="ru-RU" sz="3200" b="1" i="1" u="sng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ru-RU" sz="3200" b="1" i="1" u="sng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3200" b="1" i="1" u="sng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53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Прямые рентгенологические признаки перелома – смещение отломков.</a:t>
            </a:r>
            <a:r>
              <a:rPr lang="ru-RU" sz="3200" b="1" i="1" u="sng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ru-RU" sz="3200" b="1" i="1" u="sng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3200" b="1" i="1" u="sng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65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Прямые рентгенологические признаки перелома –смещение отломков.</a:t>
            </a:r>
            <a:r>
              <a:rPr lang="ru-RU" sz="3200" b="1" i="1" u="sng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ru-RU" sz="3200" b="1" i="1" u="sng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3200" b="1" i="1" u="sng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080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Рентгенологические признаки сращения перелома.</a:t>
            </a:r>
            <a:endParaRPr lang="ru-RU" sz="40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67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Опорно-двигательный аппарат .</a:t>
            </a:r>
            <a:endParaRPr 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162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Заживление переломов.</a:t>
            </a:r>
            <a:r>
              <a:rPr lang="ru-RU" sz="4000" smtClean="0"/>
              <a:t/>
            </a:r>
            <a:br>
              <a:rPr lang="ru-RU" sz="4000" smtClean="0"/>
            </a:br>
            <a:endParaRPr 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192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Осложнения течения и заживления переломов.</a:t>
            </a:r>
            <a:endParaRPr lang="ru-RU" sz="40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660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Замедленное или избыточное формирование костной мозоли.</a:t>
            </a:r>
            <a:r>
              <a:rPr lang="ru-RU" sz="4000" smtClean="0"/>
              <a:t/>
            </a:r>
            <a:br>
              <a:rPr lang="ru-RU" sz="4000" smtClean="0"/>
            </a:br>
            <a:endParaRPr 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5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Деформация  кости, избыточное формирование костной мозоли.</a:t>
            </a:r>
            <a:endParaRPr lang="ru-RU" sz="40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866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Осложнения течения и заживления переломов.</a:t>
            </a:r>
            <a:endParaRPr lang="ru-RU" sz="40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676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Осложнения течения заживления переломов.</a:t>
            </a:r>
            <a:r>
              <a:rPr lang="ru-RU" sz="4000" smtClean="0"/>
              <a:t/>
            </a:r>
            <a:br>
              <a:rPr lang="ru-RU" sz="4000" smtClean="0"/>
            </a:br>
            <a:endParaRPr 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334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b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Осложнения переломов - развитие остеомиелита.</a:t>
            </a: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sz="40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792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МРТ в диагностике травмы.</a:t>
            </a:r>
            <a:endParaRPr lang="ru-RU" smtClean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3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МРТ- в диагностике травмы. Патологический перелом.</a:t>
            </a:r>
            <a:r>
              <a:rPr lang="ru-RU" sz="4000" smtClean="0"/>
              <a:t> </a:t>
            </a:r>
            <a:endParaRPr 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554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Семиотика травм и повреждений у детей.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49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smtClean="0"/>
              <a:t>Общие показания для проведения лучевого исследования опорно-двигательного аппарата.</a:t>
            </a: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42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Семиотика травм и повреждений у детей.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072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Семиотика травм и повреждений у детей.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390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ВЫВИХИ.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337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Типы повреждений суставов.</a:t>
            </a:r>
            <a:b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40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978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Повреждения суставов.</a:t>
            </a:r>
            <a:endParaRPr lang="ru-RU" smtClean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866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Лучевая диагностика повреждений - разрывы мениска (МРТ).</a:t>
            </a:r>
            <a:endParaRPr lang="ru-RU" sz="40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100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Повреждения суставов –выявление повреждений связок.</a:t>
            </a:r>
            <a:endParaRPr lang="ru-RU" sz="40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106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smtClean="0">
                <a:solidFill>
                  <a:srgbClr val="4C2600"/>
                </a:solidFill>
                <a:effectLst/>
              </a:rPr>
              <a:t>Травматические повреждения хряща. </a:t>
            </a:r>
            <a:endParaRPr lang="ru-RU" b="1" dirty="0">
              <a:solidFill>
                <a:srgbClr val="4C2600"/>
              </a:solidFill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188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4C2600"/>
                </a:solidFill>
              </a:rPr>
              <a:t>Сочетанные повреждения.</a:t>
            </a:r>
            <a:endParaRPr lang="ru-RU" dirty="0">
              <a:solidFill>
                <a:srgbClr val="4C26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749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Лучевая диагностика повреждений мягких тканей.</a:t>
            </a:r>
            <a:endParaRPr lang="ru-RU" sz="40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1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b="1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Методы лучевой диагностики травмы опорно-двигательного аппарата.</a:t>
            </a:r>
            <a:endParaRPr lang="ru-RU" sz="36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054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Особенности лучевой диагностики отдельных видов травм.</a:t>
            </a:r>
            <a:br>
              <a:rPr lang="ru-RU" smtClean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565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Стрессовые переломы.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457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Стрессовые переломы.</a:t>
            </a:r>
            <a:endParaRPr 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334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900" smtClean="0"/>
              <a:t>Отдельные виды травм стрессовый перелом. Стопа</a:t>
            </a:r>
            <a:r>
              <a:rPr lang="ru-RU" smtClean="0"/>
              <a:t>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207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/>
              <a:t>Отдельные виды травм – Маршевая стопа (стопа Дойчлендера).</a:t>
            </a:r>
            <a:endParaRPr lang="ru-RU" sz="36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668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Особенности диагностики отдельных видов травм - родовая травма, ЧМТ, спинальная травма.</a:t>
            </a:r>
            <a:endParaRPr lang="ru-RU" sz="32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556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Отдельные виды травм. Спинальная травма МРТ.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255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05522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137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64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Методы лучевой диагностики травмы опорно-двигательного аппарата.</a:t>
            </a:r>
            <a:endParaRPr lang="ru-RU" sz="32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672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ЧМТ ГЕМАТОМЫ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885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Методы лучевой диагностики травмы опорно-двигательного аппарата. </a:t>
            </a:r>
            <a:endParaRPr lang="ru-RU" sz="3600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521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rgbClr val="C00000"/>
                </a:solidFill>
              </a:rPr>
              <a:t>МРТ (ДВИ) ПРИ ТРАВМЕ.</a:t>
            </a:r>
            <a:endParaRPr lang="ru-RU" dirty="0" smtClean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67688"/>
      </p:ext>
    </p:extLst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C00000"/>
                </a:solidFill>
              </a:rPr>
              <a:t/>
            </a:r>
            <a:br>
              <a:rPr lang="ru-RU" smtClean="0">
                <a:solidFill>
                  <a:srgbClr val="C00000"/>
                </a:solidFill>
              </a:rPr>
            </a:br>
            <a:r>
              <a:rPr lang="ru-RU" smtClean="0">
                <a:solidFill>
                  <a:srgbClr val="C00000"/>
                </a:solidFill>
              </a:rPr>
              <a:t>Возможности ДВИ при травматических изменениях головного мозга.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471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Отдельные виды травм. Родовая травма.</a:t>
            </a:r>
            <a:endParaRPr lang="ru-RU" sz="40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628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Отдельные виды травм.</a:t>
            </a:r>
            <a:r>
              <a:rPr lang="ru-RU" sz="4000" smtClean="0"/>
              <a:t> </a:t>
            </a:r>
            <a:r>
              <a:rPr lang="ru-RU" sz="40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Родовая травма.</a:t>
            </a:r>
            <a:endParaRPr lang="ru-RU" sz="40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023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Список литературы:</a:t>
            </a:r>
            <a:endParaRPr 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74249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496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81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Методы лучевой диагностики травмы опорно-двигательного аппарата.</a:t>
            </a:r>
            <a:endParaRPr lang="ru-RU" sz="36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03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Методы лучевой диагностики травмы опорно-двигательного аппарата.</a:t>
            </a:r>
            <a:endParaRPr lang="ru-RU" sz="36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649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403</Words>
  <Application>Microsoft Office PowerPoint</Application>
  <PresentationFormat>Экран (4:3)</PresentationFormat>
  <Paragraphs>72</Paragraphs>
  <Slides>78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Тема Office</vt:lpstr>
      <vt:lpstr>Лекция № 2. Лучевое исследование и лучевая диагностика повреждений костей и суставов у детей и подростков. ФФМО специальность – 060103 Педиатрия  (2 часа)</vt:lpstr>
      <vt:lpstr>Задачи лекции</vt:lpstr>
      <vt:lpstr>План лекции</vt:lpstr>
      <vt:lpstr>Опорно-двигательный аппарат .</vt:lpstr>
      <vt:lpstr>Общие показания для проведения лучевого исследования опорно-двигательного аппарата.</vt:lpstr>
      <vt:lpstr>Методы лучевой диагностики травмы опорно-двигательного аппарата.</vt:lpstr>
      <vt:lpstr>Методы лучевой диагностики травмы опорно-двигательного аппарата.</vt:lpstr>
      <vt:lpstr>Методы лучевой диагностики травмы опорно-двигательного аппарата.</vt:lpstr>
      <vt:lpstr>Методы лучевой диагностики травмы опорно-двигательного аппарата.</vt:lpstr>
      <vt:lpstr>Методы лучевой диагностики травмы опорно-двигательного аппарата.</vt:lpstr>
      <vt:lpstr>Методы лучевой диагностики травмы опорно-двигательного аппарата.</vt:lpstr>
      <vt:lpstr>Методы лучевой диагностики травмы опорно-двигательного аппарата.</vt:lpstr>
      <vt:lpstr>Методы лучевой диагностики травмы опорно-двигательного аппарата.</vt:lpstr>
      <vt:lpstr>Презентация PowerPoint</vt:lpstr>
      <vt:lpstr>Рентгеноанатомия.</vt:lpstr>
      <vt:lpstr>Рентгеноанатомия. </vt:lpstr>
      <vt:lpstr>Основы рентгеноанатомии.</vt:lpstr>
      <vt:lpstr>Рентгеноанатомия опорно-двигательного аппарата-костный возраст.</vt:lpstr>
      <vt:lpstr>Рентгеноанатомия детского возраста - костный возраст.</vt:lpstr>
      <vt:lpstr>Рентгеноанатомия детского возраста - костный возраст.</vt:lpstr>
      <vt:lpstr>Рентгеноанатомия детского возраста.</vt:lpstr>
      <vt:lpstr>Семиотика травматических изменений опорно-двигательного аппарата.</vt:lpstr>
      <vt:lpstr>Основные виды повреждений костей и суставов.</vt:lpstr>
      <vt:lpstr>Переломы</vt:lpstr>
      <vt:lpstr>Классификация переломов.</vt:lpstr>
      <vt:lpstr>Повреждения костей – линия перелома.</vt:lpstr>
      <vt:lpstr>Классификация переломов.</vt:lpstr>
      <vt:lpstr>Классификация переломов.</vt:lpstr>
      <vt:lpstr>Основные рентгенологические признаки переломов.</vt:lpstr>
      <vt:lpstr>Прямые признаки перелома.</vt:lpstr>
      <vt:lpstr>Повреждения костей - переломы.</vt:lpstr>
      <vt:lpstr>Повреждения костей - переломы. </vt:lpstr>
      <vt:lpstr>Повреждения костей - переломы.</vt:lpstr>
      <vt:lpstr>Прямые признаки перелома –виды линий переломов.</vt:lpstr>
      <vt:lpstr>Прямые признаки перелома –виды линий переломов.</vt:lpstr>
      <vt:lpstr>Прямые рентгенологические признаки перелома – смещение отломков.  </vt:lpstr>
      <vt:lpstr>Прямые рентгенологические признаки перелома – смещение отломков.  </vt:lpstr>
      <vt:lpstr>Прямые рентгенологические признаки перелома –смещение отломков.  </vt:lpstr>
      <vt:lpstr>Рентгенологические признаки сращения перелома.</vt:lpstr>
      <vt:lpstr>Заживление переломов. </vt:lpstr>
      <vt:lpstr>Осложнения течения и заживления переломов.</vt:lpstr>
      <vt:lpstr>Замедленное или избыточное формирование костной мозоли. </vt:lpstr>
      <vt:lpstr>Деформация  кости, избыточное формирование костной мозоли.</vt:lpstr>
      <vt:lpstr>Осложнения течения и заживления переломов.</vt:lpstr>
      <vt:lpstr>Осложнения течения заживления переломов. </vt:lpstr>
      <vt:lpstr>Осложнения переломов - развитие остеомиелита. </vt:lpstr>
      <vt:lpstr>МРТ в диагностике травмы.</vt:lpstr>
      <vt:lpstr>МРТ- в диагностике травмы. Патологический перелом. </vt:lpstr>
      <vt:lpstr>Семиотика травм и повреждений у детей.</vt:lpstr>
      <vt:lpstr>Семиотика травм и повреждений у детей.</vt:lpstr>
      <vt:lpstr>Семиотика травм и повреждений у детей.</vt:lpstr>
      <vt:lpstr>ВЫВИХИ.</vt:lpstr>
      <vt:lpstr>Типы повреждений суставов. </vt:lpstr>
      <vt:lpstr>Повреждения суставов.</vt:lpstr>
      <vt:lpstr>Лучевая диагностика повреждений - разрывы мениска (МРТ).</vt:lpstr>
      <vt:lpstr>Повреждения суставов –выявление повреждений связок.</vt:lpstr>
      <vt:lpstr>Травматические повреждения хряща. </vt:lpstr>
      <vt:lpstr>Сочетанные повреждения.</vt:lpstr>
      <vt:lpstr>Лучевая диагностика повреждений мягких тканей.</vt:lpstr>
      <vt:lpstr>Особенности лучевой диагностики отдельных видов травм. </vt:lpstr>
      <vt:lpstr>Стрессовые переломы.</vt:lpstr>
      <vt:lpstr>Стрессовые переломы.</vt:lpstr>
      <vt:lpstr>Отдельные виды травм стрессовый перелом. Стопа.</vt:lpstr>
      <vt:lpstr>Отдельные виды травм – Маршевая стопа (стопа Дойчлендера).</vt:lpstr>
      <vt:lpstr>Особенности диагностики отдельных видов травм - родовая травма, ЧМТ, спинальная травма.</vt:lpstr>
      <vt:lpstr>Отдельные виды травм. Спинальная травма МРТ.</vt:lpstr>
      <vt:lpstr>Презентация PowerPoint</vt:lpstr>
      <vt:lpstr>Презентация PowerPoint</vt:lpstr>
      <vt:lpstr>Презентация PowerPoint</vt:lpstr>
      <vt:lpstr>ЧМТ ГЕМАТОМЫ</vt:lpstr>
      <vt:lpstr>Методы лучевой диагностики травмы опорно-двигательного аппарата. </vt:lpstr>
      <vt:lpstr>МРТ (ДВИ) ПРИ ТРАВМЕ.</vt:lpstr>
      <vt:lpstr> Возможности ДВИ при травматических изменениях головного мозга.</vt:lpstr>
      <vt:lpstr>Отдельные виды травм. Родовая травма.</vt:lpstr>
      <vt:lpstr>Отдельные виды травм. Родовая травма.</vt:lpstr>
      <vt:lpstr>Список литературы: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 2. Лучевое исследование и лучевая диагностика повреждений костей и суставов у детей и подростков. ФФМО специальность – 060103 Педиатрия  (2 часа)</dc:title>
  <dc:creator>User</dc:creator>
  <cp:lastModifiedBy>User</cp:lastModifiedBy>
  <cp:revision>1</cp:revision>
  <dcterms:created xsi:type="dcterms:W3CDTF">2015-09-27T09:40:20Z</dcterms:created>
  <dcterms:modified xsi:type="dcterms:W3CDTF">2015-09-27T09:40:21Z</dcterms:modified>
</cp:coreProperties>
</file>