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на Наумова" initials="АН" lastIdx="1" clrIdx="0">
    <p:extLst>
      <p:ext uri="{19B8F6BF-5375-455C-9EA6-DF929625EA0E}">
        <p15:presenceInfo xmlns:p15="http://schemas.microsoft.com/office/powerpoint/2012/main" userId="96100d1af2d3141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6ED702-C38A-4713-932D-F338A2013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11300D-8D0C-47EB-98B1-D235A6211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ED6026-644B-47B2-8395-16A04E16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80EA-36C7-412C-A705-A0DDC6C8F94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F0133F-0CEA-4234-83B0-103A18293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BF0934-B504-4FD8-9914-49D769159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27FA-4169-403D-952A-B26BDF7A6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16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72E28-37FD-4C67-88BE-ED9D4186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8EF08E-7CD0-48B7-8EA2-780E23796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98403A-D859-43D5-AF37-F204A505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80EA-36C7-412C-A705-A0DDC6C8F94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3266B8-2A86-4446-B643-A16818DE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875263-0D5E-49B0-ABC8-C5DD878D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27FA-4169-403D-952A-B26BDF7A6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87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2E7086D-CFDE-4E10-85DD-EAF3E7A71C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40DD65-9BB8-45A4-A1A2-2EECFB54D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9DD34C-1A6C-4632-9825-1F8A67A66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80EA-36C7-412C-A705-A0DDC6C8F94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6F9A75-5F86-4875-A399-54D7DF694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F5ABB1-1044-4716-8A6D-AC760CCB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27FA-4169-403D-952A-B26BDF7A6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77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1A0A3-1F39-4AE6-8C2B-53B4BB680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FB694C-9073-4FCF-B8A5-4C1B2D444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0762BE-BD13-401D-B794-85F169A04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80EA-36C7-412C-A705-A0DDC6C8F94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C0B5EE-0242-4147-B59C-885864C57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0746B0-9BD0-4197-BBEE-17C2853B7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27FA-4169-403D-952A-B26BDF7A6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2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2CBAB-2025-4D21-8928-AB0995C1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9D06B2-427F-4B70-B7D9-3483DA1AC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BCB174-3D8B-42E7-91FC-98E7EF992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80EA-36C7-412C-A705-A0DDC6C8F94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505B42-84EE-4FB1-AC1D-7AAD5989C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C1B30A-683A-4D9A-BF91-80C08066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27FA-4169-403D-952A-B26BDF7A6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9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142E1B-06A2-4191-AA7D-94E0EDE8F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F268F2-A157-4C01-A223-1C263F779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A7F116-9036-4665-AFA5-8E5646DEB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F9DFC7-F165-4949-83AB-B9DB0BC8F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80EA-36C7-412C-A705-A0DDC6C8F94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3E1791-A587-49C0-8E78-B285C555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F422AA-B7B6-4365-BFE8-4BDA5A1F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27FA-4169-403D-952A-B26BDF7A6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7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C5A35-4143-4FF5-BA64-5B6D9F408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6F8170-F7DB-46C9-99E9-1200606E8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98BC54-3380-4BBF-A595-39AFCFCE4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9F9B3BE-7E57-4D3F-AE5B-72D1CEC07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AC094F-64A3-46C9-81AA-8E838B8EA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5A9DC9B-DDB2-43B7-838B-D1C3C772D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80EA-36C7-412C-A705-A0DDC6C8F94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E538D9B-3837-46EA-9C6A-0A84458F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5545F03-C22D-4828-B38E-6F56E839F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27FA-4169-403D-952A-B26BDF7A6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93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21CDCA-3471-4B4D-B262-455F54F6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1F5F77E-12B0-489E-B8FE-29E905C9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80EA-36C7-412C-A705-A0DDC6C8F94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E79CBB3-6D5D-4609-89B9-135D12560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04336B-0FFA-449B-AAC3-EC9D5295C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27FA-4169-403D-952A-B26BDF7A6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3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A00A107-3C77-4677-BE98-1EE6F1B64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80EA-36C7-412C-A705-A0DDC6C8F94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92FF3AB-9B4B-4994-8060-822C6D51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F0F80E-9D5E-4513-9682-ED488DF3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27FA-4169-403D-952A-B26BDF7A6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49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8B437-64FE-4FCD-9AD5-AFB885FBD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6C928-A451-4334-89E3-A5B587547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F17582-5CB0-4C5F-8708-024F98843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6E5CA5-938A-42F6-BA81-119127332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80EA-36C7-412C-A705-A0DDC6C8F94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8B39CC-4BAC-4C1F-B5F5-EE092AF39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6DF8BC-7383-4FF0-B69F-70B44483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27FA-4169-403D-952A-B26BDF7A6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97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FCE73A-B8BC-4459-98CE-B5B7BA623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FBC5C09-478F-4A2B-A490-737F70C54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17F9C0-9EBD-464B-B293-405D910A8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9A0A87-5C4F-4078-B6E2-339F9B019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80EA-36C7-412C-A705-A0DDC6C8F94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0486EE-00C1-4FF5-9921-D34CEE17A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F9E27E-A32C-4D92-BF3B-35F5A7CB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27FA-4169-403D-952A-B26BDF7A6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30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44D790-A8C2-40CD-B401-D461C04C9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E33FF9-C6B1-4ED3-A905-B03B80B87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876535-6C8C-4E8F-BC02-DC5B52D4B2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B80EA-36C7-412C-A705-A0DDC6C8F94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9A653B-9264-4A9F-AB0D-C32DE420D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E59C92-FC8D-44B5-B606-1D714680C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B27FA-4169-403D-952A-B26BDF7A6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57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8CB70-1E56-4A03-8212-092F626865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Судебно-медицинская оценка колото-рубленых повреждений.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A8E620-9452-4EA5-A058-DF60F7686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1280" y="4657115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r>
              <a:rPr lang="ru-RU" dirty="0"/>
              <a:t>Выполнила: Наумова А.А.</a:t>
            </a:r>
          </a:p>
        </p:txBody>
      </p:sp>
    </p:spTree>
    <p:extLst>
      <p:ext uri="{BB962C8B-B14F-4D97-AF65-F5344CB8AC3E}">
        <p14:creationId xmlns:p14="http://schemas.microsoft.com/office/powerpoint/2010/main" val="3519019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8344"/>
            <a:ext cx="10515600" cy="582862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От ударов “затупленными” орудиями раны имеют следующие морфологические особенности. На голове они с зубчатыми и извилистыми краями; бугристыми стенками, у концов встречаются соединительнотканные перемычки. От удара отверткой в стенках выявляются извилистые дуговидные надрывы: в средней трети поверхностные, у концов – глубокие. От действия стамески на неразделенных корнях встречаются поперечные “желобовидные” вдавления.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379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AA2324-2E76-46F4-9AA5-CE486E8CB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колото-рубленых ранах спины и живота установлены следующие морфологические особенности.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A0B6E6-A0F8-4350-9E07-BABDEC939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«Острое» лезвие протяженностью 10 мм формирует сквозные, прямоугольные, при сведенных краях прямолинейные раны, на 5 – 20% короче лезвия (от 8,0 мм до 9,5 мм, в среднем на животе 8,5±0,5 мм, на спине 9,0±0,4 мм) без дефекта «минус-ткань». Вдоль краев признаки пластической деформации, на ширину до 2 мм от стамески, и до 3 мм - от долота и отвертки. Концы ран П-образные, ребра концов отвесные. У концов прямолинейные дополнительные рассечения, надрывы кожи с острыми концами и отвесными ребрами. Тканевые перемычки не формируются.</a:t>
            </a:r>
          </a:p>
        </p:txBody>
      </p:sp>
    </p:spTree>
    <p:extLst>
      <p:ext uri="{BB962C8B-B14F-4D97-AF65-F5344CB8AC3E}">
        <p14:creationId xmlns:p14="http://schemas.microsoft.com/office/powerpoint/2010/main" val="1127084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9EF331-D711-4A05-ABF9-D25815188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978"/>
            <a:ext cx="10515600" cy="555798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Края ран от отвесной части лезвия стамески ровные, отвесные, от скоса – мелкозубчатые, полого сглажены в просвет. </a:t>
            </a:r>
            <a:r>
              <a:rPr lang="ru-RU" dirty="0" err="1"/>
              <a:t>Осаднения</a:t>
            </a:r>
            <a:r>
              <a:rPr lang="ru-RU" dirty="0"/>
              <a:t> от скоса лезвия шириной до 3 мм, отвесной части – 1-1,5мм, контуры их волнистые, нечеткие. От отвесной части лезвия нависание эпидермиса «козырьком» шириной 0,1 мм над просветом раны. </a:t>
            </a:r>
            <a:r>
              <a:rPr lang="ru-RU" dirty="0" err="1"/>
              <a:t>Приконцевые</a:t>
            </a:r>
            <a:r>
              <a:rPr lang="ru-RU" dirty="0"/>
              <a:t> рассечения, надрывы длиной на животе до 2,5 мм, на спине – до 1,5 мм, с ровными </a:t>
            </a:r>
            <a:r>
              <a:rPr lang="ru-RU" dirty="0" err="1"/>
              <a:t>неосадненными</a:t>
            </a:r>
            <a:r>
              <a:rPr lang="ru-RU" dirty="0"/>
              <a:t> краями; на животе отходят под углом 60, на спине – 180, придавая концам ран живота асимметрично У-образный, спины – асимметрично Т-образный вид. Наиболее длинные рассечения со стороны скоса лезвия. У концов ран П-образные </a:t>
            </a:r>
            <a:r>
              <a:rPr lang="ru-RU" dirty="0" err="1"/>
              <a:t>осаднения</a:t>
            </a:r>
            <a:r>
              <a:rPr lang="ru-RU" dirty="0"/>
              <a:t> с четкими контурами. Стенки ран асимметричные: от отвесной части лезвия - отвесные, от скоса – пологие; у поверхности кожи гладкие, далее – мелкобугристые.</a:t>
            </a:r>
          </a:p>
        </p:txBody>
      </p:sp>
    </p:spTree>
    <p:extLst>
      <p:ext uri="{BB962C8B-B14F-4D97-AF65-F5344CB8AC3E}">
        <p14:creationId xmlns:p14="http://schemas.microsoft.com/office/powerpoint/2010/main" val="4210502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BD8B4C-5F75-470D-B32F-8B5A3E001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Для колото-рубленых повреждений костей свода черепа установлены следующие особенности.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28EAFA-87FA-4D57-BFD7-8120D8201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 отличие от кожи, объем разрушения костей свода черепа обратно пропорционален протяженности лезвия колюще-рубящих орудий. Однако, с увеличением длины лезвия возникает зависимость процесса формирования повреждений костей от кривизны травмируемого участка свода: орудия с протяженным лезвием (20 мм) причиняют значительные повреждения лишь на условно плоских участках свода, тогда как с коротким лезвием (6 мм и 10 мм) – объем повреждений не зависит от кривизны.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Также объем повреждений костей свода черепа зависит от фиксации головы – на нефиксированной голове он меньше по сравнению с фиксированной.</a:t>
            </a:r>
          </a:p>
        </p:txBody>
      </p:sp>
    </p:spTree>
    <p:extLst>
      <p:ext uri="{BB962C8B-B14F-4D97-AF65-F5344CB8AC3E}">
        <p14:creationId xmlns:p14="http://schemas.microsoft.com/office/powerpoint/2010/main" val="2010450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D08A1-3E05-4128-8C76-98B962564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ВЫВОДЫ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1CCD23-E879-4998-8F68-59F1EA23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Механогенез</a:t>
            </a:r>
            <a:r>
              <a:rPr lang="ru-RU" dirty="0"/>
              <a:t> колото-рубленого повреждения обусловлен действием короткого лезвия, ограниченного углами, в зоне которых начинается разрушение травмируемых тканей, с последующим резанием их лезвием и внедрением стержня орудия.</a:t>
            </a:r>
          </a:p>
          <a:p>
            <a:r>
              <a:rPr lang="ru-RU" dirty="0"/>
              <a:t>Фиксированное положение поврежденной анатомической области.</a:t>
            </a:r>
          </a:p>
          <a:p>
            <a:r>
              <a:rPr lang="ru-RU" dirty="0"/>
              <a:t>Анатомические особенности травмируемой области (близкая подлежащая костная опора; выраженная массивность мягких тканей).</a:t>
            </a:r>
          </a:p>
          <a:p>
            <a:r>
              <a:rPr lang="ru-RU" dirty="0"/>
              <a:t>Острота лезвия.</a:t>
            </a:r>
          </a:p>
        </p:txBody>
      </p:sp>
    </p:spTree>
    <p:extLst>
      <p:ext uri="{BB962C8B-B14F-4D97-AF65-F5344CB8AC3E}">
        <p14:creationId xmlns:p14="http://schemas.microsoft.com/office/powerpoint/2010/main" val="3421557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3EFB1-80C3-496E-9418-4BD01EA8D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литературы: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087378-5000-4173-A104-38BFD2032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Брескун</a:t>
            </a:r>
            <a:r>
              <a:rPr lang="ru-RU" dirty="0"/>
              <a:t>, Максим Викторович. Судебно-медицинская оценка колото-рубленных повреждений : диссертация ... кандидата медицинских наук : 14.03.05 / </a:t>
            </a:r>
            <a:r>
              <a:rPr lang="ru-RU" dirty="0" err="1"/>
              <a:t>Брескун</a:t>
            </a:r>
            <a:r>
              <a:rPr lang="ru-RU" dirty="0"/>
              <a:t> Максим Викторович; [Место защиты: ГОУВПО "Московский государственный медико-стоматологический университет"].- Москва, 2011.- 90 с.: ил.</a:t>
            </a:r>
          </a:p>
        </p:txBody>
      </p:sp>
    </p:spTree>
    <p:extLst>
      <p:ext uri="{BB962C8B-B14F-4D97-AF65-F5344CB8AC3E}">
        <p14:creationId xmlns:p14="http://schemas.microsoft.com/office/powerpoint/2010/main" val="396980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79D2955-D5C3-4DD5-83B3-C455912D9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452"/>
            <a:ext cx="10515600" cy="545951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Колюще-рубящие предметы в механизме своего воздействия сочетают свойства колющего (острый конец) и рубящего (большая масса и, следовательно, большая кинетическая энергия) предметов. Процесс формирования колото-рубленых повреждений представляет собой торцевое резание. Разрушение преграды начинается на участках с минимальной площадью контакта – в зоне углов, в точках схождения лезвия с торцевыми гранями, выступающих концентраторами напряжений. Затем кожа между углами рассекается лезвием от углов к его центру, и стержень орудия погружается в тело.</a:t>
            </a:r>
          </a:p>
        </p:txBody>
      </p:sp>
    </p:spTree>
    <p:extLst>
      <p:ext uri="{BB962C8B-B14F-4D97-AF65-F5344CB8AC3E}">
        <p14:creationId xmlns:p14="http://schemas.microsoft.com/office/powerpoint/2010/main" val="18360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D45771-8FAC-4921-8558-1266AE3ED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3045"/>
            <a:ext cx="10515600" cy="554391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Установленные различия в топографии и выраженности морфологических свойств ран объясняются конструктивными особенностями орудий (рабочая часть долота и стамески имеет форму асимметричного, а отвертки –симметричного клина; угол заточки стамесок -25, долота -35, отвертки -15; у долота более протяженный скос, массивный стержень, квадратное сечение), остротой их лезвия, </a:t>
            </a:r>
            <a:r>
              <a:rPr lang="ru-RU" dirty="0" err="1"/>
              <a:t>следовоспринимающими</a:t>
            </a:r>
            <a:r>
              <a:rPr lang="ru-RU" dirty="0"/>
              <a:t> свойствами повреждаемых тканей, обусловленными, в том числе, и анатомическими особенностями травмируемых областей, и условиями травмирования (направление воздействия, подвижность преграды).</a:t>
            </a:r>
          </a:p>
        </p:txBody>
      </p:sp>
    </p:spTree>
    <p:extLst>
      <p:ext uri="{BB962C8B-B14F-4D97-AF65-F5344CB8AC3E}">
        <p14:creationId xmlns:p14="http://schemas.microsoft.com/office/powerpoint/2010/main" val="223827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3E9262-99F7-4BD6-81AD-800931525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Наличие на голове апоневротического шлема, плотно сращенного с кожей и менее плотно – с надкостницей, делает кожу этой области малоподвижной. Кроме того, под кожей располагается твердая костная подложка. Поэтому при воздействии травмирующего орудия не происходит растяжение кожи головы и не формируются признаки пластической деформации.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188068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A31B75-8852-4377-8DE4-7A1CBEF88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791"/>
            <a:ext cx="10515600" cy="538917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Контакт с </a:t>
            </a:r>
            <a:r>
              <a:rPr lang="ru-RU" u="sng" dirty="0"/>
              <a:t>фиксированной головой </a:t>
            </a:r>
            <a:r>
              <a:rPr lang="ru-RU" dirty="0"/>
              <a:t>происходит без существенных изменений траектории движения орудия и смещения травмируемой области; в следовом контакте участвует всё лезвие и оба угла. Удары по </a:t>
            </a:r>
            <a:r>
              <a:rPr lang="ru-RU" u="sng" dirty="0"/>
              <a:t>нефиксированной голове</a:t>
            </a:r>
            <a:r>
              <a:rPr lang="ru-RU" dirty="0"/>
              <a:t> характеризуются неустойчивостью следового контакта в виде одновременного смещения головы (наклон с поворотом) и изменения первоначальной траектории движения орудий; на преграду воздействует часть кромки лезвия и один угол.</a:t>
            </a:r>
          </a:p>
        </p:txBody>
      </p:sp>
    </p:spTree>
    <p:extLst>
      <p:ext uri="{BB962C8B-B14F-4D97-AF65-F5344CB8AC3E}">
        <p14:creationId xmlns:p14="http://schemas.microsoft.com/office/powerpoint/2010/main" val="330889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1337F2-71CF-48AA-9FAA-0A3CAC373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3385"/>
            <a:ext cx="10515600" cy="547357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 туловище и конечностях кожа располагается на достаточно объемном и рыхлом массиве мягких тканей (подкожная клетчатка, мышцы), что придает ей существенную подвижность. Она дает эффект амортизации, и, как следствие, повышенную растяжимость (втягивание, боковое смещение) кожи в процессе следового контакта с травмирующим объектом, до момента разрушения, что проявляется в формировании зон пластической деформации в области сквозных повреждений кожи.</a:t>
            </a:r>
          </a:p>
        </p:txBody>
      </p:sp>
    </p:spTree>
    <p:extLst>
      <p:ext uri="{BB962C8B-B14F-4D97-AF65-F5344CB8AC3E}">
        <p14:creationId xmlns:p14="http://schemas.microsoft.com/office/powerpoint/2010/main" val="262202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79893-3C4D-444A-BD78-531BA11EB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/>
              <a:t>В повреждениях кожи головы установлено следующее.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077C16-7B83-48C0-BC9D-80D703407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Объем повреждений кожи не зависит от степени остроты лезвия и фиксации головы – сквозные раны формируются всегда. Также не установлена взаимосвязь между морфологическими свойствами повреждений и толщиной мягких покровов головы. «Острое» и «короткое» лезвие (длиной до 10 мм) разрушает преграду обоими углами и кромкой лезвия, действуя далее ребрами и смежными гранями стержня с образованием сквозных ран, длина которых соответствует протяженности лезвия. «Длинное» лезвие (20 мм) действует одним из углов и кромкой лезвия, поэтому формирующиеся повреждения кожи короче длины лезвия на 5-15% (в среднем, 18,1 мм).</a:t>
            </a:r>
          </a:p>
        </p:txBody>
      </p:sp>
    </p:spTree>
    <p:extLst>
      <p:ext uri="{BB962C8B-B14F-4D97-AF65-F5344CB8AC3E}">
        <p14:creationId xmlns:p14="http://schemas.microsoft.com/office/powerpoint/2010/main" val="1724582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F80598-1CAF-4155-B798-9F3A2C63A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Раны, независимо от длины и остроты лезвия, кривизны травмируемого участка черепа и фиксации головы, прямоугольные, при сведении краев прямолинейные, без дефекта «минус-ткань». Края без признаков пластической деформации. Концы их П-образные или закругленные, ребра концов отвесные, без тканевых перемычек. У концов дополнительные надрывы и рассечения кожи, с острыми концами, отвесными ребрами, без тканевых перемычек. У одного из концов (с более протяженными дополнительными элементами) каемчатое П-образное </a:t>
            </a:r>
            <a:r>
              <a:rPr lang="ru-RU" dirty="0" err="1"/>
              <a:t>осаднение</a:t>
            </a:r>
            <a:r>
              <a:rPr lang="ru-RU" dirty="0"/>
              <a:t> с четкими контурами, шириной до 2 мм.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0253330-4B86-44E1-A980-1E8EF41F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/>
              <a:t>В повреждениях кожи головы установлено следующее.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33434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6217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Колото-рубленые раны, причиненные “острым” лезвием, имеют следующую морфологическую характеристику. Раны сквозные, края их ровные и </a:t>
            </a:r>
            <a:r>
              <a:rPr lang="ru-RU" dirty="0" err="1"/>
              <a:t>мелконеровные</a:t>
            </a:r>
            <a:r>
              <a:rPr lang="ru-RU" dirty="0"/>
              <a:t>. От долота и стамески края асимметричные: со стороны скоса лезвия пологие, сглажены в просвет, со сплошным широким </a:t>
            </a:r>
            <a:r>
              <a:rPr lang="ru-RU" dirty="0" err="1"/>
              <a:t>осаднением</a:t>
            </a:r>
            <a:r>
              <a:rPr lang="ru-RU" dirty="0"/>
              <a:t>, плавно убывающим к периферии, с неровными контурами; от отвесной части лезвия – отвесные, с узким каемчатым </a:t>
            </a:r>
            <a:r>
              <a:rPr lang="ru-RU" dirty="0" err="1"/>
              <a:t>осаднением</a:t>
            </a:r>
            <a:r>
              <a:rPr lang="ru-RU" dirty="0"/>
              <a:t> и нависанием эпидермиса в просвет ран в виде “козырька”. От воздействия отверткой края чаще симметричные, отвесные, со сплошным </a:t>
            </a:r>
            <a:r>
              <a:rPr lang="ru-RU" dirty="0" err="1"/>
              <a:t>осаднением</a:t>
            </a:r>
            <a:r>
              <a:rPr lang="ru-RU" dirty="0"/>
              <a:t>, от каемчатого до достаточно широкого, с неровным контуром. Концы ран закругленные или П-образные, с дополнительными элементами в виде надрывов и рассечений с преимущественно ровными краями, которые могут быть </a:t>
            </a:r>
            <a:r>
              <a:rPr lang="ru-RU" dirty="0" err="1"/>
              <a:t>каемчато</a:t>
            </a:r>
            <a:r>
              <a:rPr lang="ru-RU" dirty="0"/>
              <a:t> </a:t>
            </a:r>
            <a:r>
              <a:rPr lang="ru-RU" dirty="0" err="1"/>
              <a:t>осаднены</a:t>
            </a:r>
            <a:r>
              <a:rPr lang="ru-RU" dirty="0"/>
              <a:t>, острыми концами, отвесными ребрами.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518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1227</Words>
  <Application>Microsoft Office PowerPoint</Application>
  <PresentationFormat>Широкоэкранный</PresentationFormat>
  <Paragraphs>30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Судебно-медицинская оценка колото-рубленых повреждений.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повреждениях кожи головы установлено следующее.</vt:lpstr>
      <vt:lpstr>В повреждениях кожи головы установлено следующее.</vt:lpstr>
      <vt:lpstr>Презентация PowerPoint</vt:lpstr>
      <vt:lpstr>Презентация PowerPoint</vt:lpstr>
      <vt:lpstr>В колото-рубленых ранах спины и живота установлены следующие морфологические особенности.</vt:lpstr>
      <vt:lpstr>Презентация PowerPoint</vt:lpstr>
      <vt:lpstr>Для колото-рубленых повреждений костей свода черепа установлены следующие особенности.</vt:lpstr>
      <vt:lpstr>ВЫВОДЫ</vt:lpstr>
      <vt:lpstr>Список литературы: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Судебно-медицинская оценка колото-рубленых повреждений</dc:title>
  <dc:creator>Samsung</dc:creator>
  <cp:lastModifiedBy>Алена Наумова</cp:lastModifiedBy>
  <cp:revision>10</cp:revision>
  <dcterms:created xsi:type="dcterms:W3CDTF">2019-10-22T14:27:20Z</dcterms:created>
  <dcterms:modified xsi:type="dcterms:W3CDTF">2021-02-08T15:00:36Z</dcterms:modified>
</cp:coreProperties>
</file>