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9" r:id="rId3"/>
    <p:sldId id="260" r:id="rId4"/>
    <p:sldId id="261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9" r:id="rId24"/>
    <p:sldId id="292" r:id="rId25"/>
    <p:sldId id="285" r:id="rId26"/>
    <p:sldId id="286" r:id="rId27"/>
    <p:sldId id="290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1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6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6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0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4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58D7-1466-4E83-A237-25608E6E46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52D3-6D30-4703-AADF-793C11FF5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8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ОВП</a:t>
            </a:r>
            <a:endParaRPr lang="ru-RU" dirty="0"/>
          </a:p>
        </p:txBody>
      </p:sp>
      <p:pic>
        <p:nvPicPr>
          <p:cNvPr id="28674" name="Picture 2" descr="Z:\DCIM\103NIKON\DSCN1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7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kaskaevads\Рабочий стол\102NIKON\DSCN1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6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Результат проведенного исследования (билирубин, кетоновые тела, аскорбиновая кислота, глюкоза, белок, эритроциты, рН, лейкоциты, нитраты, удельный вес)</a:t>
            </a:r>
            <a:endParaRPr lang="ru-RU" sz="2400" dirty="0"/>
          </a:p>
        </p:txBody>
      </p:sp>
      <p:pic>
        <p:nvPicPr>
          <p:cNvPr id="4098" name="Picture 2" descr="H:\Documents and Settings\kaskaevads\Рабочий стол\102NIKON\DSCN1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6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Подготовка взятия крови на развернутый анализ </a:t>
            </a:r>
            <a:endParaRPr lang="ru-RU" sz="2400" dirty="0"/>
          </a:p>
        </p:txBody>
      </p:sp>
      <p:pic>
        <p:nvPicPr>
          <p:cNvPr id="5122" name="Picture 2" descr="H:\Documents and Settings\kaskaevads\Рабочий стол\102NIKON\DSCN1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8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Точно в вену…</a:t>
            </a:r>
            <a:endParaRPr lang="ru-RU" sz="2400" dirty="0"/>
          </a:p>
        </p:txBody>
      </p:sp>
      <p:pic>
        <p:nvPicPr>
          <p:cNvPr id="6146" name="Picture 2" descr="H:\Documents and Settings\kaskaevads\Рабочий стол\102NIKON\DSCN1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7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Спирография – важный инструмент в диагностики ХОБЛ</a:t>
            </a:r>
            <a:endParaRPr lang="ru-RU" sz="2400" dirty="0"/>
          </a:p>
        </p:txBody>
      </p:sp>
      <p:pic>
        <p:nvPicPr>
          <p:cNvPr id="9218" name="Picture 2" descr="H:\Documents and Settings\kaskaevads\Рабочий стол\102NIKON\DSCN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2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Главное – правильно дышать</a:t>
            </a:r>
            <a:endParaRPr lang="ru-RU" sz="2400" dirty="0"/>
          </a:p>
        </p:txBody>
      </p:sp>
      <p:pic>
        <p:nvPicPr>
          <p:cNvPr id="10242" name="Picture 2" descr="H:\Documents and Settings\kaskaevads\Рабочий стол\102NIKON\DSCN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8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Подготовка к анализу – экспресс диагностика углеводного обмена и холестерина</a:t>
            </a:r>
            <a:endParaRPr lang="ru-RU" sz="2400" dirty="0"/>
          </a:p>
        </p:txBody>
      </p:sp>
      <p:pic>
        <p:nvPicPr>
          <p:cNvPr id="11266" name="Picture 2" descr="H:\Documents and Settings\kaskaevads\Рабочий стол\102NIKON\DSCN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ocuments and Settings\kaskaevads\Рабочий стол\102NIKON\DSCN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6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Documents and Settings\kaskaevads\Рабочий стол\102NIKON\DSCN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9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 углеводного обмена</a:t>
            </a:r>
            <a:br>
              <a:rPr lang="ru-RU" sz="2400" dirty="0" smtClean="0"/>
            </a:br>
            <a:r>
              <a:rPr lang="ru-RU" sz="2400" dirty="0" smtClean="0"/>
              <a:t>Быстрая диагностика сахарного диабета – 10 сек.</a:t>
            </a:r>
            <a:endParaRPr lang="ru-RU" sz="2400" dirty="0"/>
          </a:p>
        </p:txBody>
      </p:sp>
      <p:pic>
        <p:nvPicPr>
          <p:cNvPr id="14338" name="Picture 2" descr="H:\Documents and Settings\kaskaevads\Рабочий стол\102NIKON\DSCN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7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Руководитель отделения ОВП к.м.н. </a:t>
            </a:r>
            <a:r>
              <a:rPr lang="ru-RU" sz="2400" dirty="0" err="1" smtClean="0"/>
              <a:t>Каскаева</a:t>
            </a:r>
            <a:r>
              <a:rPr lang="ru-RU" sz="2400" dirty="0" smtClean="0"/>
              <a:t> Д.С.</a:t>
            </a:r>
            <a:endParaRPr lang="ru-RU" sz="2400" dirty="0"/>
          </a:p>
        </p:txBody>
      </p:sp>
      <p:pic>
        <p:nvPicPr>
          <p:cNvPr id="2050" name="Picture 2" descr="H:\Documents and Settings\kaskaevads\Рабочий стол\Новая папка\DSCN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8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Пациент после </a:t>
            </a:r>
            <a:r>
              <a:rPr lang="ru-RU" sz="2400" dirty="0" smtClean="0"/>
              <a:t>забора </a:t>
            </a:r>
            <a:r>
              <a:rPr lang="ru-RU" sz="2400" dirty="0" smtClean="0"/>
              <a:t>крови – абсолютно безболезненная процедура.</a:t>
            </a:r>
            <a:endParaRPr lang="ru-RU" sz="2400" dirty="0"/>
          </a:p>
        </p:txBody>
      </p:sp>
      <p:pic>
        <p:nvPicPr>
          <p:cNvPr id="15362" name="Picture 2" descr="H:\Documents and Settings\kaskaevads\Рабочий стол\102NIKON\DSCN1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6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Снятие ЭКГ</a:t>
            </a:r>
            <a:endParaRPr lang="ru-RU" sz="2400" dirty="0"/>
          </a:p>
        </p:txBody>
      </p:sp>
      <p:pic>
        <p:nvPicPr>
          <p:cNvPr id="16386" name="Picture 2" descr="H:\Documents and Settings\kaskaevads\Рабочий стол\102NIKON\DSCN1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7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Documents and Settings\kaskaevads\Рабочий стол\102NIKON\DSCN1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Расшифровка</a:t>
            </a:r>
            <a:endParaRPr lang="ru-RU" sz="2400" dirty="0"/>
          </a:p>
        </p:txBody>
      </p:sp>
      <p:pic>
        <p:nvPicPr>
          <p:cNvPr id="24578" name="Picture 2" descr="H:\Documents and Settings\kaskaevads\Рабочий стол\102NIKON\DSCN1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8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ГЛЖ однако …</a:t>
            </a:r>
            <a:endParaRPr lang="ru-RU" sz="2400" dirty="0"/>
          </a:p>
        </p:txBody>
      </p:sp>
      <p:pic>
        <p:nvPicPr>
          <p:cNvPr id="26626" name="Picture 2" descr="H:\Documents and Settings\kaskaevads\Рабочий стол\102NIKON\DSCN1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8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Холтеровское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мониторирование</a:t>
            </a:r>
            <a:r>
              <a:rPr lang="ru-RU" sz="2400" dirty="0" smtClean="0"/>
              <a:t> ЭКГ – отличный помощник в диагностике </a:t>
            </a:r>
            <a:r>
              <a:rPr lang="ru-RU" sz="2400" dirty="0" err="1" smtClean="0"/>
              <a:t>безболевой</a:t>
            </a:r>
            <a:r>
              <a:rPr lang="ru-RU" sz="2400" dirty="0" smtClean="0"/>
              <a:t> ишемии миокарда</a:t>
            </a:r>
            <a:endParaRPr lang="ru-RU" sz="2400" dirty="0"/>
          </a:p>
        </p:txBody>
      </p:sp>
      <p:pic>
        <p:nvPicPr>
          <p:cNvPr id="20482" name="Picture 2" descr="H:\Documents and Settings\kaskaevads\Рабочий стол\102NIKON\DSCN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1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Documents and Settings\kaskaevads\Рабочий стол\102NIKON\DSCN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5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Определение внутриглазного давления</a:t>
            </a:r>
            <a:endParaRPr lang="ru-RU" sz="2400" dirty="0"/>
          </a:p>
        </p:txBody>
      </p:sp>
      <p:pic>
        <p:nvPicPr>
          <p:cNvPr id="25602" name="Picture 2" descr="H:\Documents and Settings\kaskaevads\Рабочий стол\102NIKON\DSCN1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7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Отделение ОВП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 желает ВАМ здоровья</a:t>
            </a:r>
            <a:endParaRPr lang="ru-RU" sz="2400" dirty="0"/>
          </a:p>
        </p:txBody>
      </p:sp>
      <p:pic>
        <p:nvPicPr>
          <p:cNvPr id="23554" name="Picture 2" descr="H:\Documents and Settings\kaskaevads\Рабочий стол\102NIKON\DSCN1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0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Врач ОВП Данилова Л.К.</a:t>
            </a:r>
            <a:endParaRPr lang="ru-RU" sz="2400" dirty="0"/>
          </a:p>
        </p:txBody>
      </p:sp>
      <p:pic>
        <p:nvPicPr>
          <p:cNvPr id="3074" name="Picture 2" descr="H:\Documents and Settings\kaskaevads\Рабочий стол\Новая папка\DSCN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6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Врач ОВП к.м.н. </a:t>
            </a:r>
            <a:r>
              <a:rPr lang="ru-RU" sz="2400" dirty="0" err="1" smtClean="0"/>
              <a:t>Евсюков</a:t>
            </a:r>
            <a:r>
              <a:rPr lang="ru-RU" sz="2400" dirty="0" smtClean="0"/>
              <a:t> А.А.</a:t>
            </a:r>
            <a:endParaRPr lang="ru-RU" sz="2400" dirty="0"/>
          </a:p>
        </p:txBody>
      </p:sp>
      <p:pic>
        <p:nvPicPr>
          <p:cNvPr id="4098" name="Picture 2" descr="H:\Documents and Settings\kaskaevads\Рабочий стол\Новая папка\DSCN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Медицинская сестра ОВП </a:t>
            </a:r>
            <a:r>
              <a:rPr lang="ru-RU" sz="2400" dirty="0" err="1" smtClean="0"/>
              <a:t>Стрельцова</a:t>
            </a:r>
            <a:r>
              <a:rPr lang="ru-RU" sz="2400" dirty="0" smtClean="0"/>
              <a:t> Е.В.</a:t>
            </a:r>
            <a:endParaRPr lang="ru-RU" sz="2400" dirty="0"/>
          </a:p>
        </p:txBody>
      </p:sp>
      <p:pic>
        <p:nvPicPr>
          <p:cNvPr id="5122" name="Picture 2" descr="H:\Documents and Settings\kaskaevads\Рабочий стол\Новая папка\DSCN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7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Медицинский регистратор Григорьева О.Н.</a:t>
            </a:r>
            <a:endParaRPr lang="ru-RU" sz="2400" dirty="0"/>
          </a:p>
        </p:txBody>
      </p:sp>
      <p:pic>
        <p:nvPicPr>
          <p:cNvPr id="1026" name="Picture 2" descr="H:\Documents and Settings\kaskaevads\Рабочий стол\102NIKON\DSCN1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0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Прием пациентов</a:t>
            </a:r>
            <a:endParaRPr lang="ru-RU" sz="2400" dirty="0"/>
          </a:p>
        </p:txBody>
      </p:sp>
      <p:pic>
        <p:nvPicPr>
          <p:cNvPr id="7170" name="Picture 2" descr="H:\Documents and Settings\kaskaevads\Рабочий стол\Новая папка\DSCN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9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Методика исследования мочи</a:t>
            </a:r>
            <a:endParaRPr lang="ru-RU" sz="2400" dirty="0"/>
          </a:p>
        </p:txBody>
      </p:sp>
      <p:pic>
        <p:nvPicPr>
          <p:cNvPr id="8195" name="Picture 3" descr="H:\Documents and Settings\kaskaevads\Рабочий стол\102NIKON\DSCN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8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kaskaevads\Рабочий стол\102NIKON\DSCN1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9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134</Words>
  <Application>Microsoft Office PowerPoint</Application>
  <PresentationFormat>Экран (4:3)</PresentationFormat>
  <Paragraphs>22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Отделение ОВП</vt:lpstr>
      <vt:lpstr>Руководитель отделения ОВП к.м.н. Каскаева Д.С.</vt:lpstr>
      <vt:lpstr>Врач ОВП Данилова Л.К.</vt:lpstr>
      <vt:lpstr>Врач ОВП к.м.н. Евсюков А.А.</vt:lpstr>
      <vt:lpstr>Медицинская сестра ОВП Стрельцова Е.В.</vt:lpstr>
      <vt:lpstr>Медицинский регистратор Григорьева О.Н.</vt:lpstr>
      <vt:lpstr>Прием пациентов</vt:lpstr>
      <vt:lpstr>Методика исследования мочи</vt:lpstr>
      <vt:lpstr>Презентация PowerPoint</vt:lpstr>
      <vt:lpstr>Презентация PowerPoint</vt:lpstr>
      <vt:lpstr>Результат проведенного исследования (билирубин, кетоновые тела, аскорбиновая кислота, глюкоза, белок, эритроциты, рН, лейкоциты, нитраты, удельный вес)</vt:lpstr>
      <vt:lpstr>Подготовка взятия крови на развернутый анализ </vt:lpstr>
      <vt:lpstr>Точно в вену…</vt:lpstr>
      <vt:lpstr>Спирография – важный инструмент в диагностики ХОБЛ</vt:lpstr>
      <vt:lpstr>Главное – правильно дышать</vt:lpstr>
      <vt:lpstr>Подготовка к анализу – экспресс диагностика углеводного обмена и холестерина</vt:lpstr>
      <vt:lpstr>Презентация PowerPoint</vt:lpstr>
      <vt:lpstr>Презентация PowerPoint</vt:lpstr>
      <vt:lpstr>Результат углеводного обмена Быстрая диагностика сахарного диабета – 10 сек.</vt:lpstr>
      <vt:lpstr>Пациент после забора крови – абсолютно безболезненная процедура.</vt:lpstr>
      <vt:lpstr>Снятие ЭКГ</vt:lpstr>
      <vt:lpstr>Презентация PowerPoint</vt:lpstr>
      <vt:lpstr>Расшифровка</vt:lpstr>
      <vt:lpstr>ГЛЖ однако …</vt:lpstr>
      <vt:lpstr>Холтеровское мониторирование ЭКГ – отличный помощник в диагностике безболевой ишемии миокарда</vt:lpstr>
      <vt:lpstr>Презентация PowerPoint</vt:lpstr>
      <vt:lpstr>Определение внутриглазного давления</vt:lpstr>
      <vt:lpstr>Отделение ОВП КрасГМУ желает ВАМ здоровья</vt:lpstr>
    </vt:vector>
  </TitlesOfParts>
  <Company>KGMA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KaskaevaDS</dc:creator>
  <cp:lastModifiedBy>Галя</cp:lastModifiedBy>
  <cp:revision>11</cp:revision>
  <dcterms:created xsi:type="dcterms:W3CDTF">2011-04-18T02:03:26Z</dcterms:created>
  <dcterms:modified xsi:type="dcterms:W3CDTF">2015-02-11T12:43:38Z</dcterms:modified>
</cp:coreProperties>
</file>