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sldIdLst>
    <p:sldId id="256" r:id="rId2"/>
    <p:sldId id="278" r:id="rId3"/>
    <p:sldId id="279" r:id="rId4"/>
    <p:sldId id="270" r:id="rId5"/>
    <p:sldId id="257" r:id="rId6"/>
    <p:sldId id="258" r:id="rId7"/>
    <p:sldId id="282" r:id="rId8"/>
    <p:sldId id="283" r:id="rId9"/>
    <p:sldId id="259" r:id="rId10"/>
    <p:sldId id="280" r:id="rId11"/>
    <p:sldId id="269" r:id="rId12"/>
    <p:sldId id="272" r:id="rId13"/>
    <p:sldId id="273" r:id="rId14"/>
    <p:sldId id="274" r:id="rId15"/>
    <p:sldId id="275" r:id="rId16"/>
    <p:sldId id="281" r:id="rId17"/>
    <p:sldId id="271" r:id="rId18"/>
    <p:sldId id="260" r:id="rId19"/>
    <p:sldId id="261" r:id="rId20"/>
    <p:sldId id="262" r:id="rId21"/>
    <p:sldId id="263" r:id="rId22"/>
    <p:sldId id="276" r:id="rId23"/>
    <p:sldId id="264" r:id="rId24"/>
    <p:sldId id="265" r:id="rId25"/>
    <p:sldId id="266" r:id="rId26"/>
    <p:sldId id="267" r:id="rId27"/>
    <p:sldId id="268" r:id="rId28"/>
    <p:sldId id="277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53B5C433-E815-40CA-980D-E648F7FAEF2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033C67D-4055-4FF1-A5EB-B72127D28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772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C433-E815-40CA-980D-E648F7FAEF2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67D-4055-4FF1-A5EB-B72127D28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725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C433-E815-40CA-980D-E648F7FAEF2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67D-4055-4FF1-A5EB-B72127D28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045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C433-E815-40CA-980D-E648F7FAEF2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67D-4055-4FF1-A5EB-B72127D28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88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3B5C433-E815-40CA-980D-E648F7FAEF2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A033C67D-4055-4FF1-A5EB-B72127D28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321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C433-E815-40CA-980D-E648F7FAEF2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67D-4055-4FF1-A5EB-B72127D28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467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C433-E815-40CA-980D-E648F7FAEF2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67D-4055-4FF1-A5EB-B72127D28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867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C433-E815-40CA-980D-E648F7FAEF2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67D-4055-4FF1-A5EB-B72127D28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898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C433-E815-40CA-980D-E648F7FAEF2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67D-4055-4FF1-A5EB-B72127D28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53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C433-E815-40CA-980D-E648F7FAEF2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33C67D-4055-4FF1-A5EB-B72127D2814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8646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3B5C433-E815-40CA-980D-E648F7FAEF2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33C67D-4055-4FF1-A5EB-B72127D2814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8598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3B5C433-E815-40CA-980D-E648F7FAEF2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033C67D-4055-4FF1-A5EB-B72127D28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4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D4BF3-7700-4985-9595-24578003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1417983"/>
            <a:ext cx="9068586" cy="2531165"/>
          </a:xfrm>
        </p:spPr>
        <p:txBody>
          <a:bodyPr/>
          <a:lstStyle/>
          <a:p>
            <a:pPr lvl="0" fontAlgn="base">
              <a:lnSpc>
                <a:spcPct val="90000"/>
              </a:lnSpc>
              <a:spcAft>
                <a:spcPct val="0"/>
              </a:spcAft>
            </a:pPr>
            <a:b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100" cap="none" spc="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Министерства здравоохранения Российской Федерации</a:t>
            </a:r>
            <a:br>
              <a:rPr lang="ru-RU" altLang="ru-RU" sz="1100" cap="none" spc="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ПРОИЗВОДСТВЕННОЙ ПРАКТИКИ 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320677-F0AE-4A11-BCC3-D33CB755E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3949148"/>
            <a:ext cx="9070848" cy="1490869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студентка 201-2 группы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Айюпова М.А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Казакова Е.Н.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руководитель: Безрукова Н.В.</a:t>
            </a: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2019</a:t>
            </a:r>
          </a:p>
        </p:txBody>
      </p:sp>
    </p:spTree>
    <p:extLst>
      <p:ext uri="{BB962C8B-B14F-4D97-AF65-F5344CB8AC3E}">
        <p14:creationId xmlns:p14="http://schemas.microsoft.com/office/powerpoint/2010/main" val="161784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97ADDD-1EEA-438F-8857-29D8BF74F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577411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2. Санитарный режим в аптечной организации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84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D724DD-AD07-4B8B-9E84-F974DA2F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193020"/>
            <a:ext cx="10515600" cy="1325563"/>
          </a:xfrm>
        </p:spPr>
        <p:txBody>
          <a:bodyPr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Уборочный инвентарь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A9FD6FC-25B8-4B7C-9399-2E2BFFA2EC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87" y="1113424"/>
            <a:ext cx="3788543" cy="5051391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A5AD7D3-7E40-40F8-8D21-8FA5BD8C0B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386" y="2103438"/>
            <a:ext cx="2811065" cy="3748087"/>
          </a:xfrm>
        </p:spPr>
      </p:pic>
    </p:spTree>
    <p:extLst>
      <p:ext uri="{BB962C8B-B14F-4D97-AF65-F5344CB8AC3E}">
        <p14:creationId xmlns:p14="http://schemas.microsoft.com/office/powerpoint/2010/main" val="90876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C4085-B2EA-4300-8CA7-969F2B139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40" y="64841"/>
            <a:ext cx="10058400" cy="1371600"/>
          </a:xfrm>
        </p:spPr>
        <p:txBody>
          <a:bodyPr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BDD022B-18C0-4605-8538-A09A1478CA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60" y="1317171"/>
            <a:ext cx="3272241" cy="441508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CF18817-6CF2-48E3-AE23-9D0F1427C1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14" y="1871421"/>
            <a:ext cx="3555774" cy="4647101"/>
          </a:xfrm>
        </p:spPr>
      </p:pic>
    </p:spTree>
    <p:extLst>
      <p:ext uri="{BB962C8B-B14F-4D97-AF65-F5344CB8AC3E}">
        <p14:creationId xmlns:p14="http://schemas.microsoft.com/office/powerpoint/2010/main" val="194279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724C32-7BE1-499C-A212-0B0EAA29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0316"/>
            <a:ext cx="10058400" cy="1371600"/>
          </a:xfrm>
        </p:spPr>
        <p:txBody>
          <a:bodyPr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в санитарной одежде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9497FE-9F1B-4B9D-A0B8-6F44A29D4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414" y="1841916"/>
            <a:ext cx="3279171" cy="4365460"/>
          </a:xfrm>
        </p:spPr>
      </p:pic>
    </p:spTree>
    <p:extLst>
      <p:ext uri="{BB962C8B-B14F-4D97-AF65-F5344CB8AC3E}">
        <p14:creationId xmlns:p14="http://schemas.microsoft.com/office/powerpoint/2010/main" val="72235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AD620-5542-47E5-AADB-871DCC479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Очищающее от грязи устройство при входе в аптеку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982AB5-B689-4F9F-9E77-EC968D8B2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533" y="2182951"/>
            <a:ext cx="5487404" cy="3932237"/>
          </a:xfrm>
        </p:spPr>
      </p:pic>
    </p:spTree>
    <p:extLst>
      <p:ext uri="{BB962C8B-B14F-4D97-AF65-F5344CB8AC3E}">
        <p14:creationId xmlns:p14="http://schemas.microsoft.com/office/powerpoint/2010/main" val="298009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9CD4C-ABED-4E75-B21D-3E09492E3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20040"/>
            <a:ext cx="10058400" cy="1371600"/>
          </a:xfrm>
        </p:spPr>
        <p:txBody>
          <a:bodyPr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Комната отдыха персонала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95E3726-8304-4484-9AAB-C076776A81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08" y="1786985"/>
            <a:ext cx="3477954" cy="422025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C24C8E9-7837-4583-B22B-96C3336337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16" y="3131502"/>
            <a:ext cx="5121379" cy="3406458"/>
          </a:xfrm>
        </p:spPr>
      </p:pic>
    </p:spTree>
    <p:extLst>
      <p:ext uri="{BB962C8B-B14F-4D97-AF65-F5344CB8AC3E}">
        <p14:creationId xmlns:p14="http://schemas.microsoft.com/office/powerpoint/2010/main" val="258033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2A6D6-1A22-4B85-9ACE-08FDA1D1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03916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3. Организация хранения товаров аптечного ассортимента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8266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A031B6-9131-48F3-B595-3F3CC5FE2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Материальные комнаты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09884ED-433F-4BE2-AE00-984641869F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56" y="2103120"/>
            <a:ext cx="5364444" cy="4337119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FF66736-30E1-440D-89E0-9EE33745C8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167" y="2103120"/>
            <a:ext cx="3564834" cy="4465836"/>
          </a:xfrm>
        </p:spPr>
      </p:pic>
    </p:spTree>
    <p:extLst>
      <p:ext uri="{BB962C8B-B14F-4D97-AF65-F5344CB8AC3E}">
        <p14:creationId xmlns:p14="http://schemas.microsoft.com/office/powerpoint/2010/main" val="209435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D03FA-F47E-4338-9E48-A305D337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77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внутренних ЛП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CF182FD-7E35-4A98-BA0C-D24144C864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14" y="2103438"/>
            <a:ext cx="2814535" cy="374808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7690959-2C8A-4C0C-A476-7839C0B837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43" y="1428060"/>
            <a:ext cx="4253947" cy="4933134"/>
          </a:xfrm>
        </p:spPr>
      </p:pic>
    </p:spTree>
    <p:extLst>
      <p:ext uri="{BB962C8B-B14F-4D97-AF65-F5344CB8AC3E}">
        <p14:creationId xmlns:p14="http://schemas.microsoft.com/office/powerpoint/2010/main" val="318042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B1601-6E00-4874-A11D-8E5738F28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94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ЛП для инъекций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5FA009-08C1-444A-9BF8-599ECA84E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91" y="2103438"/>
            <a:ext cx="2952818" cy="3932237"/>
          </a:xfrm>
        </p:spPr>
      </p:pic>
    </p:spTree>
    <p:extLst>
      <p:ext uri="{BB962C8B-B14F-4D97-AF65-F5344CB8AC3E}">
        <p14:creationId xmlns:p14="http://schemas.microsoft.com/office/powerpoint/2010/main" val="37495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C5AD6-F29C-47D6-9C95-E44EA1958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344091"/>
          </a:xfrm>
        </p:spPr>
        <p:txBody>
          <a:bodyPr/>
          <a:lstStyle/>
          <a:p>
            <a:r>
              <a:rPr lang="ru-RU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br>
              <a:rPr lang="ru-RU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9777FB-F0F8-42F0-9E08-8E5209F2E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3624" y="2213113"/>
            <a:ext cx="9070848" cy="2926149"/>
          </a:xfrm>
        </p:spPr>
        <p:txBody>
          <a:bodyPr>
            <a:normAutofit fontScale="77500" lnSpcReduction="20000"/>
          </a:bodyPr>
          <a:lstStyle/>
          <a:p>
            <a:pPr marL="182880" indent="-182880" algn="l">
              <a:defRPr/>
            </a:pPr>
            <a:r>
              <a:rPr lang="ru-RU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1.Тема 1. Знакомство со структурой аптечной организации</a:t>
            </a:r>
          </a:p>
          <a:p>
            <a:pPr marL="182880" indent="-182880" algn="l">
              <a:defRPr/>
            </a:pPr>
            <a:r>
              <a:rPr lang="ru-RU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2.Тема 2. Санитарный режим в аптечной организации</a:t>
            </a:r>
          </a:p>
          <a:p>
            <a:pPr marL="182880" indent="-182880" algn="l">
              <a:defRPr/>
            </a:pPr>
            <a:r>
              <a:rPr lang="ru-RU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Тема 3. Организация хранения товаров аптечного ассортимента </a:t>
            </a:r>
          </a:p>
          <a:p>
            <a:pPr algn="l"/>
            <a:endParaRPr lang="ru-RU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86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9D54F-0AD7-4501-8BAC-EFCC175AB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77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перевязочных материалов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05E2922-6860-455C-8384-1487F8A806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7" y="1709590"/>
            <a:ext cx="5181600" cy="389429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914998B-1F9C-4A12-9664-EEB9454E52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190806"/>
            <a:ext cx="4754562" cy="3573350"/>
          </a:xfrm>
        </p:spPr>
      </p:pic>
    </p:spTree>
    <p:extLst>
      <p:ext uri="{BB962C8B-B14F-4D97-AF65-F5344CB8AC3E}">
        <p14:creationId xmlns:p14="http://schemas.microsoft.com/office/powerpoint/2010/main" val="758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51D81-44EE-4665-AA01-8DFDC32BD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резиновых изделий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C25223-6417-4CA9-97C3-4C1408F60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959" y="2103438"/>
            <a:ext cx="5232082" cy="3932237"/>
          </a:xfrm>
        </p:spPr>
      </p:pic>
    </p:spTree>
    <p:extLst>
      <p:ext uri="{BB962C8B-B14F-4D97-AF65-F5344CB8AC3E}">
        <p14:creationId xmlns:p14="http://schemas.microsoft.com/office/powerpoint/2010/main" val="140500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954A8-E94C-4B59-867E-0098ABB93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лекарственного растительного сырья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404A528-33D6-43FC-A43B-0E4396359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57" y="2014194"/>
            <a:ext cx="3261128" cy="4355566"/>
          </a:xfrm>
        </p:spPr>
      </p:pic>
    </p:spTree>
    <p:extLst>
      <p:ext uri="{BB962C8B-B14F-4D97-AF65-F5344CB8AC3E}">
        <p14:creationId xmlns:p14="http://schemas.microsoft.com/office/powerpoint/2010/main" val="3743251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64953D-69BB-4BD5-8404-7C83430FA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3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Парафармацевтическая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продукция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48A51BF-BF7F-4586-8064-A47DF99669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181600" cy="38862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BEA2AE9-C874-4788-8122-6C6274C019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194521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24551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65497-D78C-4EBB-AFA1-DE193F364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6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огнеопасных ЛП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37016FF-183A-48D3-8DC8-E78CF680F9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3" y="1690688"/>
            <a:ext cx="5181600" cy="38862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F7F1419-2994-4A55-AB14-E9FE04D14D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51" y="2103438"/>
            <a:ext cx="2814535" cy="3748087"/>
          </a:xfrm>
        </p:spPr>
      </p:pic>
    </p:spTree>
    <p:extLst>
      <p:ext uri="{BB962C8B-B14F-4D97-AF65-F5344CB8AC3E}">
        <p14:creationId xmlns:p14="http://schemas.microsoft.com/office/powerpoint/2010/main" val="387226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86F98-C519-415F-BB5C-902EDA617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ЛП, стоящих на ПКУ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840574-7A0C-4F2F-9F87-90221E9E5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91" y="2103438"/>
            <a:ext cx="2952818" cy="3932237"/>
          </a:xfrm>
        </p:spPr>
      </p:pic>
    </p:spTree>
    <p:extLst>
      <p:ext uri="{BB962C8B-B14F-4D97-AF65-F5344CB8AC3E}">
        <p14:creationId xmlns:p14="http://schemas.microsoft.com/office/powerpoint/2010/main" val="275552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9E448-64CD-463A-AFE8-78BA6EEB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B102F8C-AAD7-4129-A25D-5954CE2BA0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00" y="1096927"/>
            <a:ext cx="3768665" cy="502488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64A25FD-E670-44E4-BC2B-3C86A75282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51" y="2103438"/>
            <a:ext cx="2814535" cy="3748087"/>
          </a:xfrm>
        </p:spPr>
      </p:pic>
    </p:spTree>
    <p:extLst>
      <p:ext uri="{BB962C8B-B14F-4D97-AF65-F5344CB8AC3E}">
        <p14:creationId xmlns:p14="http://schemas.microsoft.com/office/powerpoint/2010/main" val="197771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B0DE7-3806-49AA-852B-672A314C5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289"/>
            <a:ext cx="10515600" cy="1325563"/>
          </a:xfrm>
        </p:spPr>
        <p:txBody>
          <a:bodyPr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Карантинная зона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B340DF5-D5B5-4386-9423-FF9BD0DF38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61" y="1481852"/>
            <a:ext cx="5181600" cy="389429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12CAFFB-D206-4847-9392-B34DD3714B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190806"/>
            <a:ext cx="4754562" cy="3573350"/>
          </a:xfrm>
        </p:spPr>
      </p:pic>
    </p:spTree>
    <p:extLst>
      <p:ext uri="{BB962C8B-B14F-4D97-AF65-F5344CB8AC3E}">
        <p14:creationId xmlns:p14="http://schemas.microsoft.com/office/powerpoint/2010/main" val="345174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EC756-53F8-4DCF-81B3-3D9C424A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20675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Тара для сбора медицинских отходов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3ABD11E-D10B-4D6E-A957-806DE22E54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585" y="2103438"/>
            <a:ext cx="3161027" cy="435241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2583D18-801B-4A78-8833-A4FC1D06D4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65" y="2103438"/>
            <a:ext cx="3540090" cy="4352418"/>
          </a:xfrm>
        </p:spPr>
      </p:pic>
    </p:spTree>
    <p:extLst>
      <p:ext uri="{BB962C8B-B14F-4D97-AF65-F5344CB8AC3E}">
        <p14:creationId xmlns:p14="http://schemas.microsoft.com/office/powerpoint/2010/main" val="37319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11866-CC2F-4205-8157-653413080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9A5445-51C5-45CE-8AD8-5BA59C2FE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37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1CDA3-D61D-4491-A705-655C2A12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05133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1. Знакомство со структурой аптечной организации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235529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4F29E-5FF0-44FE-A4B0-E0FD5421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17444"/>
            <a:ext cx="10058400" cy="1371600"/>
          </a:xfrm>
        </p:spPr>
        <p:txBody>
          <a:bodyPr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аптеки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A35C56-F5D8-427B-A879-B8DE6F3D3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89044"/>
            <a:ext cx="9813235" cy="4664766"/>
          </a:xfrm>
        </p:spPr>
      </p:pic>
    </p:spTree>
    <p:extLst>
      <p:ext uri="{BB962C8B-B14F-4D97-AF65-F5344CB8AC3E}">
        <p14:creationId xmlns:p14="http://schemas.microsoft.com/office/powerpoint/2010/main" val="308194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A8E3C-8C61-4DA9-B8E1-2FF382F4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93860"/>
            <a:ext cx="8610600" cy="1293028"/>
          </a:xfrm>
        </p:spPr>
        <p:txBody>
          <a:bodyPr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73645FE-53C2-44CC-9C84-8A1907FDF7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21" y="1690688"/>
            <a:ext cx="5181600" cy="38862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0C96974-5160-48ED-9342-0EB19D12FE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194521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389918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96F8D-D214-4BD1-B194-C43FDA513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45F857C-1A04-4F2D-8308-36CB9C89DB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1406145"/>
            <a:ext cx="4109909" cy="508673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62CC4DF-BE06-4DC0-8B79-16EB3796B9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494" y="1520309"/>
            <a:ext cx="3483691" cy="4644922"/>
          </a:xfrm>
        </p:spPr>
      </p:pic>
    </p:spTree>
    <p:extLst>
      <p:ext uri="{BB962C8B-B14F-4D97-AF65-F5344CB8AC3E}">
        <p14:creationId xmlns:p14="http://schemas.microsoft.com/office/powerpoint/2010/main" val="4648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D1EA6-A42A-4013-8934-192F22E4C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заведующей аптекой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E311FCE-5238-41D1-BD9E-32234DD014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37" y="2103438"/>
            <a:ext cx="2920288" cy="374808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81C8835-DCE6-460A-BF1F-C5507663CF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174315"/>
            <a:ext cx="4754562" cy="3606332"/>
          </a:xfrm>
        </p:spPr>
      </p:pic>
    </p:spTree>
    <p:extLst>
      <p:ext uri="{BB962C8B-B14F-4D97-AF65-F5344CB8AC3E}">
        <p14:creationId xmlns:p14="http://schemas.microsoft.com/office/powerpoint/2010/main" val="267819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B6A2D-7B80-48C9-8A00-96E5F202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Гардеробная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87BE73E-B8EF-4972-BF05-08715FE3D1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71" y="2597290"/>
            <a:ext cx="2952176" cy="374808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BCA63C0-8F61-4723-8C9B-E148B672A1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885" y="1904863"/>
            <a:ext cx="2825355" cy="3748087"/>
          </a:xfrm>
        </p:spPr>
      </p:pic>
    </p:spTree>
    <p:extLst>
      <p:ext uri="{BB962C8B-B14F-4D97-AF65-F5344CB8AC3E}">
        <p14:creationId xmlns:p14="http://schemas.microsoft.com/office/powerpoint/2010/main" val="823152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E9EBC-6D47-4BF6-AA47-587D77277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8612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 для посетителей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DAEC8A5-1DFD-40CA-84AC-F65B467195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20212"/>
            <a:ext cx="3602390" cy="4834479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7D0753C-E13C-4500-BA1A-2D932BFE1D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235959"/>
            <a:ext cx="4754562" cy="3483045"/>
          </a:xfrm>
        </p:spPr>
      </p:pic>
    </p:spTree>
    <p:extLst>
      <p:ext uri="{BB962C8B-B14F-4D97-AF65-F5344CB8AC3E}">
        <p14:creationId xmlns:p14="http://schemas.microsoft.com/office/powerpoint/2010/main" val="192900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0</TotalTime>
  <Words>204</Words>
  <Application>Microsoft Office PowerPoint</Application>
  <PresentationFormat>Широкоэкранный</PresentationFormat>
  <Paragraphs>37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Century Gothic</vt:lpstr>
      <vt:lpstr>Garamond</vt:lpstr>
      <vt:lpstr>Times New Roman</vt:lpstr>
      <vt:lpstr>Савон</vt:lpstr>
      <vt:lpstr>      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Министерства здравоохранения Российской Федерации   ДНЕВНИК ПРОИЗВОДСТВЕННОЙ ПРАКТИКИ  </vt:lpstr>
      <vt:lpstr>План  </vt:lpstr>
      <vt:lpstr>Тема 1. Знакомство со структурой аптечной организации</vt:lpstr>
      <vt:lpstr>Вывеска аптеки </vt:lpstr>
      <vt:lpstr>Торговый зал</vt:lpstr>
      <vt:lpstr>Рабочее место фармацевта </vt:lpstr>
      <vt:lpstr>Кабинет заведующей аптекой</vt:lpstr>
      <vt:lpstr>Гардеробная </vt:lpstr>
      <vt:lpstr>Информационный стенд для посетителей </vt:lpstr>
      <vt:lpstr>Тема 2. Санитарный режим в аптечной организации</vt:lpstr>
      <vt:lpstr>Уборочный инвентарь </vt:lpstr>
      <vt:lpstr>Санузел </vt:lpstr>
      <vt:lpstr>Фармацевт в санитарной одежде </vt:lpstr>
      <vt:lpstr>Очищающее от грязи устройство при входе в аптеку </vt:lpstr>
      <vt:lpstr>Комната отдыха персонала </vt:lpstr>
      <vt:lpstr>Тема 3. Организация хранения товаров аптечного ассортимента</vt:lpstr>
      <vt:lpstr>Материальные комнаты </vt:lpstr>
      <vt:lpstr>Шкафы для хранения внутренних ЛП </vt:lpstr>
      <vt:lpstr>Шкафы для хранения ЛП для инъекций </vt:lpstr>
      <vt:lpstr>Шкафы для хранения перевязочных материалов </vt:lpstr>
      <vt:lpstr>Хранение резиновых изделий </vt:lpstr>
      <vt:lpstr>Шкаф для хранения лекарственного растительного сырья </vt:lpstr>
      <vt:lpstr>Парафармацевтическая продукция </vt:lpstr>
      <vt:lpstr>Хранение огнеопасных ЛП</vt:lpstr>
      <vt:lpstr>Хранение ЛП, стоящих на ПКУ</vt:lpstr>
      <vt:lpstr>Холодильник </vt:lpstr>
      <vt:lpstr>Карантинная зона </vt:lpstr>
      <vt:lpstr>Тара для сбора медицинских отходов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Айюпова</dc:creator>
  <cp:lastModifiedBy>Мария Айюпова</cp:lastModifiedBy>
  <cp:revision>9</cp:revision>
  <dcterms:created xsi:type="dcterms:W3CDTF">2019-12-19T10:33:53Z</dcterms:created>
  <dcterms:modified xsi:type="dcterms:W3CDTF">2019-12-23T09:36:38Z</dcterms:modified>
</cp:coreProperties>
</file>