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660"/>
  </p:normalViewPr>
  <p:slideViewPr>
    <p:cSldViewPr>
      <p:cViewPr varScale="1">
        <p:scale>
          <a:sx n="69" d="100"/>
          <a:sy n="6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7A84659-3164-4DA5-88CA-CE4B35620A7B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4B039EE-424B-42F0-BF39-17B93B74E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A84659-3164-4DA5-88CA-CE4B35620A7B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B039EE-424B-42F0-BF39-17B93B74E353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7A84659-3164-4DA5-88CA-CE4B35620A7B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4B039EE-424B-42F0-BF39-17B93B74E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4659-3164-4DA5-88CA-CE4B35620A7B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39EE-424B-42F0-BF39-17B93B74E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7A84659-3164-4DA5-88CA-CE4B35620A7B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4B039EE-424B-42F0-BF39-17B93B74E3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rasgmu.ru/index.php?page%5bcommon%5d=org&amp;id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484784"/>
            <a:ext cx="5266928" cy="1379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Дежурство</a:t>
            </a:r>
            <a:br>
              <a:rPr lang="ru-RU" sz="7200" dirty="0" smtClean="0"/>
            </a:br>
            <a:r>
              <a:rPr lang="ru-RU" sz="2700" dirty="0" err="1" smtClean="0"/>
              <a:t>Травмпункт</a:t>
            </a:r>
            <a:r>
              <a:rPr lang="ru-RU" sz="2700" dirty="0" smtClean="0"/>
              <a:t> №2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Дядичкина</a:t>
            </a:r>
            <a:r>
              <a:rPr lang="ru-RU" dirty="0" smtClean="0"/>
              <a:t> В.В.</a:t>
            </a:r>
          </a:p>
          <a:p>
            <a:r>
              <a:rPr lang="ru-RU" dirty="0" err="1" smtClean="0"/>
              <a:t>Кичеева</a:t>
            </a:r>
            <a:r>
              <a:rPr lang="ru-RU" dirty="0" smtClean="0"/>
              <a:t> В.Ю</a:t>
            </a:r>
          </a:p>
          <a:p>
            <a:r>
              <a:rPr lang="ru-RU" dirty="0" smtClean="0"/>
              <a:t>504 группа Педиатрия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2"/>
              </a:rPr>
              <a:t>Красноярский государственный медицинский университет им. проф. </a:t>
            </a:r>
            <a:r>
              <a:rPr lang="ru-RU" dirty="0" err="1">
                <a:hlinkClick r:id="rId2"/>
              </a:rPr>
              <a:t>В.Ф.Войно-Ясенецкого</a:t>
            </a:r>
            <a:r>
              <a:rPr lang="ru-RU" dirty="0">
                <a:hlinkClick r:id="rId2"/>
              </a:rPr>
              <a:t> Минздрава России</a:t>
            </a:r>
            <a:endParaRPr lang="ru-RU" dirty="0"/>
          </a:p>
          <a:p>
            <a:pPr algn="ctr"/>
            <a:r>
              <a:rPr lang="ru-RU" dirty="0"/>
              <a:t>Кафедра травматологии, ортопедии и нейрохирургии с курсом ПО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48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86800" cy="619348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340768"/>
            <a:ext cx="4038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ru-RU" dirty="0" smtClean="0"/>
              <a:t>Пациент №4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Мужчина 29 лет.</a:t>
            </a:r>
          </a:p>
          <a:p>
            <a:pPr>
              <a:buNone/>
            </a:pPr>
            <a:r>
              <a:rPr lang="en-US" b="1" dirty="0" smtClean="0"/>
              <a:t>DS</a:t>
            </a:r>
            <a:r>
              <a:rPr lang="ru-RU" b="1" dirty="0" smtClean="0"/>
              <a:t>: </a:t>
            </a:r>
            <a:r>
              <a:rPr lang="ru-RU" dirty="0" smtClean="0"/>
              <a:t>Закрытый перелом ногтевой фаланги </a:t>
            </a:r>
            <a:r>
              <a:rPr lang="en-US" dirty="0" smtClean="0"/>
              <a:t>I</a:t>
            </a:r>
            <a:r>
              <a:rPr lang="ru-RU" dirty="0" smtClean="0"/>
              <a:t> пальца правой кисти без смещения. </a:t>
            </a:r>
            <a:r>
              <a:rPr lang="ru-RU" dirty="0" err="1" smtClean="0"/>
              <a:t>Подногтевая</a:t>
            </a:r>
            <a:r>
              <a:rPr lang="ru-RU" dirty="0" smtClean="0"/>
              <a:t> гематома.</a:t>
            </a:r>
          </a:p>
          <a:p>
            <a:pPr>
              <a:buNone/>
            </a:pPr>
            <a:r>
              <a:rPr lang="ru-RU" b="1" dirty="0" smtClean="0"/>
              <a:t>Анамнез:</a:t>
            </a:r>
            <a:r>
              <a:rPr lang="ru-RU" dirty="0" smtClean="0"/>
              <a:t> 23.10.2018 делал ремонт, дарил молотком.</a:t>
            </a:r>
          </a:p>
          <a:p>
            <a:pPr>
              <a:buNone/>
            </a:pPr>
            <a:r>
              <a:rPr lang="ru-RU" b="1" dirty="0" smtClean="0"/>
              <a:t>Локально:</a:t>
            </a:r>
            <a:r>
              <a:rPr lang="ru-RU" dirty="0" smtClean="0"/>
              <a:t> умеренный отек 1 пальца, болезненность при пальпации; кровоизлияние ногтевой фаланги правой кисти. </a:t>
            </a:r>
          </a:p>
          <a:p>
            <a:pPr>
              <a:buNone/>
            </a:pPr>
            <a:r>
              <a:rPr lang="ru-RU" b="1" dirty="0" smtClean="0"/>
              <a:t>Лечение: </a:t>
            </a:r>
            <a:r>
              <a:rPr lang="ru-RU" dirty="0" smtClean="0"/>
              <a:t> дренирование гематомы, гипсовая повязка, обезболивающие.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1ed12a04f43954ae4342d1cc5540d191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917058" cy="65560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48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316416" cy="6018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ru-RU" dirty="0" smtClean="0"/>
              <a:t>Пациент №5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Бабушка 74 года.</a:t>
            </a:r>
          </a:p>
          <a:p>
            <a:pPr>
              <a:buNone/>
            </a:pPr>
            <a:r>
              <a:rPr lang="en-US" b="1" dirty="0" smtClean="0"/>
              <a:t>DS</a:t>
            </a:r>
            <a:r>
              <a:rPr lang="ru-RU" b="1" dirty="0" smtClean="0"/>
              <a:t>:</a:t>
            </a:r>
            <a:r>
              <a:rPr lang="ru-RU" dirty="0" smtClean="0"/>
              <a:t> перелом лучевой кости в т/м с допустимым смещением.</a:t>
            </a:r>
          </a:p>
          <a:p>
            <a:pPr>
              <a:buNone/>
            </a:pPr>
            <a:r>
              <a:rPr lang="ru-RU" b="1" dirty="0" smtClean="0"/>
              <a:t>Анамнез:</a:t>
            </a:r>
            <a:r>
              <a:rPr lang="ru-RU" dirty="0" smtClean="0"/>
              <a:t> 23.10.2018 спускалась в подвал и оступилась, упала на правую руку.</a:t>
            </a:r>
          </a:p>
          <a:p>
            <a:pPr>
              <a:buNone/>
            </a:pPr>
            <a:r>
              <a:rPr lang="ru-RU" b="1" dirty="0" smtClean="0"/>
              <a:t>Локально: </a:t>
            </a:r>
            <a:r>
              <a:rPr lang="ru-RU" dirty="0" smtClean="0"/>
              <a:t>умеренный отек, кровоизлияние нижней трети правого предплечья; движения в лучезапястном суставе резко ограничены, болезненны; пальпация лучезапястного сустава болезненна.</a:t>
            </a:r>
          </a:p>
          <a:p>
            <a:pPr>
              <a:buNone/>
            </a:pPr>
            <a:r>
              <a:rPr lang="ru-RU" b="1" dirty="0" smtClean="0"/>
              <a:t>Лечение:</a:t>
            </a:r>
            <a:r>
              <a:rPr lang="ru-RU" dirty="0" smtClean="0"/>
              <a:t> гипсовая повязка, обезболивающие.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4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41409" y="1086983"/>
            <a:ext cx="6034617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_4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95535" y="332656"/>
            <a:ext cx="8357394" cy="626804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dirty="0" smtClean="0"/>
              <a:t>Пациент №1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Бабушка 78 лет.</a:t>
            </a:r>
          </a:p>
          <a:p>
            <a:pPr>
              <a:buNone/>
            </a:pPr>
            <a:r>
              <a:rPr lang="en-US" b="1" dirty="0" smtClean="0"/>
              <a:t>DS</a:t>
            </a:r>
            <a:r>
              <a:rPr lang="ru-RU" b="1" dirty="0" smtClean="0"/>
              <a:t>: </a:t>
            </a:r>
            <a:r>
              <a:rPr lang="ru-RU" dirty="0" smtClean="0"/>
              <a:t>Закрытый перелом </a:t>
            </a:r>
            <a:r>
              <a:rPr lang="en-US" dirty="0" smtClean="0"/>
              <a:t>V</a:t>
            </a:r>
            <a:r>
              <a:rPr lang="ru-RU" dirty="0" smtClean="0"/>
              <a:t> </a:t>
            </a:r>
            <a:r>
              <a:rPr lang="ru-RU" dirty="0" err="1" smtClean="0"/>
              <a:t>пятсной</a:t>
            </a:r>
            <a:r>
              <a:rPr lang="ru-RU" dirty="0" smtClean="0"/>
              <a:t> кости левой кисти</a:t>
            </a:r>
          </a:p>
          <a:p>
            <a:pPr>
              <a:buNone/>
            </a:pPr>
            <a:r>
              <a:rPr lang="ru-RU" b="1" dirty="0" smtClean="0"/>
              <a:t>Анамнез: </a:t>
            </a:r>
            <a:r>
              <a:rPr lang="ru-RU" dirty="0" smtClean="0"/>
              <a:t>Упала на улице 21.10.2018 в 13:00.</a:t>
            </a:r>
          </a:p>
          <a:p>
            <a:pPr>
              <a:buNone/>
            </a:pPr>
            <a:r>
              <a:rPr lang="ru-RU" dirty="0" smtClean="0"/>
              <a:t>Обратилась в </a:t>
            </a:r>
            <a:r>
              <a:rPr lang="ru-RU" dirty="0" err="1" smtClean="0"/>
              <a:t>травмпункт</a:t>
            </a:r>
            <a:r>
              <a:rPr lang="ru-RU" dirty="0" smtClean="0"/>
              <a:t> 23.10.2018.</a:t>
            </a:r>
          </a:p>
          <a:p>
            <a:pPr>
              <a:buNone/>
            </a:pPr>
            <a:r>
              <a:rPr lang="ru-RU" b="1" dirty="0" smtClean="0"/>
              <a:t>Локально: </a:t>
            </a:r>
            <a:r>
              <a:rPr lang="ru-RU" dirty="0" smtClean="0"/>
              <a:t>на левой кисти с тыльной стороны кровоподтек значительных размеров, отек; движения ограниченны и болезненны. При пальпации боль усиливается. </a:t>
            </a:r>
          </a:p>
          <a:p>
            <a:pPr>
              <a:buNone/>
            </a:pPr>
            <a:r>
              <a:rPr lang="ru-RU" b="1" dirty="0" smtClean="0"/>
              <a:t>Лечение: </a:t>
            </a:r>
            <a:r>
              <a:rPr lang="ru-RU" dirty="0" smtClean="0"/>
              <a:t>Гипсовая повязка, обезболивающие.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481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76672"/>
            <a:ext cx="4297037" cy="57285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SC_481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538428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ru-RU" dirty="0" smtClean="0"/>
              <a:t>Пациент №2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Бабушка 80 лет.</a:t>
            </a:r>
          </a:p>
          <a:p>
            <a:pPr>
              <a:buNone/>
            </a:pPr>
            <a:r>
              <a:rPr lang="en-US" b="1" dirty="0" smtClean="0"/>
              <a:t>DS</a:t>
            </a:r>
            <a:r>
              <a:rPr lang="ru-RU" b="1" dirty="0" smtClean="0"/>
              <a:t>: </a:t>
            </a:r>
            <a:r>
              <a:rPr lang="ru-RU" dirty="0" smtClean="0"/>
              <a:t>Закрытый перелом головки лучевой кости слева.</a:t>
            </a:r>
          </a:p>
          <a:p>
            <a:pPr>
              <a:buNone/>
            </a:pPr>
            <a:r>
              <a:rPr lang="ru-RU" b="1" dirty="0" smtClean="0"/>
              <a:t>Анамнез: </a:t>
            </a:r>
            <a:r>
              <a:rPr lang="ru-RU" dirty="0" smtClean="0"/>
              <a:t>19.10.2018 упала на улице, подогнув левую руку по себя. Обратилась в </a:t>
            </a:r>
            <a:r>
              <a:rPr lang="ru-RU" dirty="0" err="1" smtClean="0"/>
              <a:t>травмпункт</a:t>
            </a:r>
            <a:r>
              <a:rPr lang="ru-RU" dirty="0" smtClean="0"/>
              <a:t>  23.10.2018.</a:t>
            </a:r>
          </a:p>
          <a:p>
            <a:pPr>
              <a:buNone/>
            </a:pPr>
            <a:r>
              <a:rPr lang="ru-RU" b="1" dirty="0" smtClean="0"/>
              <a:t>Локально: </a:t>
            </a:r>
            <a:r>
              <a:rPr lang="ru-RU" dirty="0" smtClean="0"/>
              <a:t>отек левого локтевого сустава незначительный, движения ограничены и болезненны. Болезненность при пальпации в области локтевого сустава. </a:t>
            </a:r>
          </a:p>
          <a:p>
            <a:pPr>
              <a:buNone/>
            </a:pPr>
            <a:r>
              <a:rPr lang="ru-RU" b="1" dirty="0" smtClean="0"/>
              <a:t>Лечение:</a:t>
            </a:r>
            <a:r>
              <a:rPr lang="ru-RU" dirty="0" smtClean="0"/>
              <a:t> гипсовая повязка, обезболивающие.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48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6816757" cy="51125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482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74725" cy="60486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Пациент №3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Мужчина 44 года.</a:t>
            </a:r>
          </a:p>
          <a:p>
            <a:pPr>
              <a:buNone/>
            </a:pPr>
            <a:r>
              <a:rPr lang="en-US" b="1" dirty="0" smtClean="0"/>
              <a:t>DS</a:t>
            </a:r>
            <a:r>
              <a:rPr lang="ru-RU" b="1" dirty="0" smtClean="0"/>
              <a:t>: </a:t>
            </a:r>
            <a:r>
              <a:rPr lang="ru-RU" dirty="0" smtClean="0"/>
              <a:t>Закрытый продольный перелом основания фаланги </a:t>
            </a:r>
            <a:r>
              <a:rPr lang="en-US" dirty="0" smtClean="0"/>
              <a:t>III</a:t>
            </a:r>
            <a:r>
              <a:rPr lang="ru-RU" dirty="0" smtClean="0"/>
              <a:t> пальца правой кисти, без смещения. </a:t>
            </a:r>
          </a:p>
          <a:p>
            <a:pPr>
              <a:buNone/>
            </a:pPr>
            <a:r>
              <a:rPr lang="ru-RU" b="1" dirty="0" smtClean="0"/>
              <a:t>Анамнез:</a:t>
            </a:r>
            <a:r>
              <a:rPr lang="ru-RU" dirty="0" smtClean="0"/>
              <a:t> 22.10.2018 менял колесо у машины, рука соскочила, ударился о ключ. Обратился в </a:t>
            </a:r>
            <a:r>
              <a:rPr lang="ru-RU" dirty="0" err="1" smtClean="0"/>
              <a:t>травмпункт</a:t>
            </a:r>
            <a:r>
              <a:rPr lang="ru-RU" dirty="0" smtClean="0"/>
              <a:t> 23.10.2018 .</a:t>
            </a:r>
          </a:p>
          <a:p>
            <a:pPr>
              <a:buNone/>
            </a:pPr>
            <a:r>
              <a:rPr lang="ru-RU" b="1" dirty="0" smtClean="0"/>
              <a:t>Локально: </a:t>
            </a:r>
            <a:r>
              <a:rPr lang="ru-RU" dirty="0" smtClean="0"/>
              <a:t>умеренный</a:t>
            </a:r>
            <a:r>
              <a:rPr lang="ru-RU" b="1" dirty="0" smtClean="0"/>
              <a:t> </a:t>
            </a:r>
            <a:r>
              <a:rPr lang="ru-RU" dirty="0" smtClean="0"/>
              <a:t>отек правой кисти, кровоподтек; движения ограничены и болезненны. Болезненность при пальпации в области основания фаланги.</a:t>
            </a:r>
          </a:p>
          <a:p>
            <a:pPr>
              <a:buNone/>
            </a:pPr>
            <a:r>
              <a:rPr lang="ru-RU" b="1" dirty="0" smtClean="0"/>
              <a:t>Лечение</a:t>
            </a:r>
            <a:r>
              <a:rPr lang="ru-RU" dirty="0" smtClean="0"/>
              <a:t>: гипсовая повязка, обезболивающие.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_48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187624" y="908720"/>
            <a:ext cx="6779096" cy="508432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</TotalTime>
  <Words>346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Дежурство Травмпункт №2</vt:lpstr>
      <vt:lpstr>Пациент №1</vt:lpstr>
      <vt:lpstr>Презентация PowerPoint</vt:lpstr>
      <vt:lpstr>Презентация PowerPoint</vt:lpstr>
      <vt:lpstr>Пациент №2</vt:lpstr>
      <vt:lpstr>Презентация PowerPoint</vt:lpstr>
      <vt:lpstr>Презентация PowerPoint</vt:lpstr>
      <vt:lpstr>Пациент №3</vt:lpstr>
      <vt:lpstr>Презентация PowerPoint</vt:lpstr>
      <vt:lpstr>Презентация PowerPoint</vt:lpstr>
      <vt:lpstr>Пациент №4</vt:lpstr>
      <vt:lpstr>Презентация PowerPoint</vt:lpstr>
      <vt:lpstr>Презентация PowerPoint</vt:lpstr>
      <vt:lpstr>Пациент №5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Дежурство</dc:title>
  <dc:creator>Вика</dc:creator>
  <cp:lastModifiedBy>Windows User</cp:lastModifiedBy>
  <cp:revision>8</cp:revision>
  <dcterms:created xsi:type="dcterms:W3CDTF">2018-10-23T11:54:56Z</dcterms:created>
  <dcterms:modified xsi:type="dcterms:W3CDTF">2019-04-04T12:46:20Z</dcterms:modified>
</cp:coreProperties>
</file>