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notesMasterIdLst>
    <p:notesMasterId r:id="rId12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57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AD39F-D0EB-44A5-9A55-E9A488B5600F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1AB67-8241-4CED-868E-27A35C213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86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199EB6-CE90-4B62-96C4-B71EA4DFE59E}" type="datetime1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42683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F1AC-0668-4F4A-A78C-1D02E476D9FD}" type="datetime1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2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5579-C823-4F0B-A91F-7BDF571DA6E9}" type="datetime1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0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316B-A302-42FD-93E5-ECF30086734A}" type="datetime1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9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D4D53B-7A12-4041-8451-486BC05A867D}" type="datetime1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36380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3511-A41A-46A4-B168-AADCFD55C82B}" type="datetime1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8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3E3B-B3D4-47A6-A78A-AB2F2705548A}" type="datetime1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1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C799-FA4E-44B4-B05A-5D973D8A503D}" type="datetime1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8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5DDA-7770-4237-B72E-87A7829485A0}" type="datetime1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0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AD6F0B-C6BC-47F4-8926-FD4E208C05EA}" type="datetime1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739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06E2BF-7F0A-4530-8F0E-7E36B1CE5727}" type="datetime1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384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AF79018-6C4F-4B74-8F0A-AA20EA87D5ED}" type="datetime1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45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«Принципы создания безопасной окружающей среды»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человек и его окружение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895342" y="6492875"/>
            <a:ext cx="6400800" cy="365125"/>
          </a:xfrm>
        </p:spPr>
        <p:txBody>
          <a:bodyPr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2020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"/>
            <a:ext cx="12192000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высшего образования "Красноярский государственный медицинский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университет имени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профессора В.Ф.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Войно-Ясенецкого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Министерства здравоохранения Российской Федерации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Фармацевтический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колледж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65070" y="4499397"/>
            <a:ext cx="5543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студент 208 группы 1 подгруппы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специальности: сестринское дело Соловьёва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преподаватель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Черемисина 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226330"/>
            <a:ext cx="8610600" cy="129302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580" y="1605915"/>
            <a:ext cx="4941570" cy="494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5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589" y="1536519"/>
            <a:ext cx="5421086" cy="358140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во время сна Рекомендуется, чтобы ребенок спал в одной комнате с родителями, особенно в первые 6 месяцев, поскольку это способствует продолжению грудного вскармливания и уменьшает для ребенка риск внезапной смерти во сне.</a:t>
            </a:r>
            <a:endParaRPr lang="ru-RU" sz="2400" b="0" i="0" dirty="0">
              <a:solidFill>
                <a:srgbClr val="18374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737" y="1639716"/>
            <a:ext cx="5113644" cy="3375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7474" y="5117919"/>
            <a:ext cx="13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1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Отдельная кроватка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114" y="1730828"/>
            <a:ext cx="5421086" cy="358140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Оказавшись во взрослой кровати либо в слишком тесном пространстве рядом с родителями, либо под навалившимся сверху взрослым человеком, ребенок может задохнуться. Так что, все же безопаснее, если ребенок будет спать рядом с Вами, но в отдельной кроватке.</a:t>
            </a:r>
            <a:endParaRPr lang="ru-RU" sz="2400" b="0" i="0" dirty="0">
              <a:solidFill>
                <a:srgbClr val="18374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985" y="1400195"/>
            <a:ext cx="5265301" cy="35175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87474" y="5117919"/>
            <a:ext cx="13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3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89412"/>
            <a:ext cx="9601200" cy="14859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 кровати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337" y="1245870"/>
            <a:ext cx="4950823" cy="58080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Вы все же берете ребенка спать рядом с собой, следует соблюдать некоторые правила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спите вместе с ребенком на диване или кресле-кровати. </a:t>
            </a:r>
            <a:endParaRPr lang="ru-RU" sz="2400" dirty="0" smtClean="0">
              <a:solidFill>
                <a:srgbClr val="183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опасно засыпать с ребёнком, если 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находитесь 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Вы считаете, что Вам трудно будет отреагировать на ребенка во сне.</a:t>
            </a:r>
            <a:endParaRPr lang="ru-RU" sz="2400" b="0" i="0" dirty="0">
              <a:solidFill>
                <a:srgbClr val="18374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709" y="1423685"/>
            <a:ext cx="5298382" cy="3541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7474" y="5117919"/>
            <a:ext cx="13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6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15537"/>
            <a:ext cx="9601200" cy="1485900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086" y="381966"/>
            <a:ext cx="5812971" cy="56514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Вашего ребенка от случайного перегревания, удушения или придавливания: </a:t>
            </a:r>
            <a:endParaRPr lang="ru-RU" sz="2400" dirty="0" smtClean="0">
              <a:solidFill>
                <a:srgbClr val="183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Матрац должен быть надежным и ровным. Водяные, надувные матрацы, перины – не годятся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комнате не должно быть 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жарко</a:t>
            </a:r>
            <a:r>
              <a:rPr lang="en-US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183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не надо одевать слишком тепло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следует накрывать ребенка с головой или несколькими одеялами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надо оставлять ребенка одного в вашей кровати, т.к. даже очень маленькие дети во сне могут ворочаться и занимать очень опасные 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</a:t>
            </a:r>
            <a:r>
              <a:rPr lang="en-US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18374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360" y="1378886"/>
            <a:ext cx="4995747" cy="3657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7474" y="5117919"/>
            <a:ext cx="13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3400" y="1388963"/>
            <a:ext cx="5812971" cy="628505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 партнер должен тоже всегда знать, если Вы берете ребенка спать рядом с Вами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 Вами спит еще один более старший ребенок, Вам надо лечь между 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ними</a:t>
            </a:r>
            <a:r>
              <a:rPr lang="en-US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183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ребенок не должен спать рядом с Вашими домашними 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любимцами</a:t>
            </a:r>
            <a:r>
              <a:rPr lang="en-US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18374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778" y="1525836"/>
            <a:ext cx="5349916" cy="30056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81014" y="4571425"/>
            <a:ext cx="13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68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во время кормления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9714" y="1213213"/>
            <a:ext cx="5812971" cy="48136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Поскольку, при кормлении грудью вообще легко заснуть, тем более, при кормлении лежа, существует несколько важных моментов, на которые следует обратить внимание перед тем, как брать ребенка в свою кровать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ребенок сосет грудь, лежа на боку. Когда кормление закончено, ребенка надо немного отодвинуть от себя, но так, чтобы он не перевернулся на живот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b="0" i="0" dirty="0">
              <a:solidFill>
                <a:srgbClr val="18374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5" y="1367421"/>
            <a:ext cx="5124630" cy="3416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0543" y="4851360"/>
            <a:ext cx="13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0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Безопасная кроватка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243" y="1639723"/>
            <a:ext cx="5499463" cy="48136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безопасности должна отвечать и кроватка ребенка: прутья должны отстоять друг от друга не более чем на 6 см, матрац должен быть хорошо пригнан к днищу кроватки, для предупреждения ушибов головы необходимо использовать специальные буферы.</a:t>
            </a:r>
            <a:endParaRPr lang="ru-RU" sz="2400" b="0" i="0" dirty="0">
              <a:solidFill>
                <a:srgbClr val="18374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843" y="1179671"/>
            <a:ext cx="4823837" cy="43414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22199" y="5802589"/>
            <a:ext cx="13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20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91886"/>
            <a:ext cx="9601200" cy="14859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сон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433649"/>
            <a:ext cx="5812971" cy="48136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первых месяцев жизни сохраняется опасность аспирации пищи при срыгивании, если ребенка после еды кладут в кроватку на спину и его голова лежит прямо. В целях профилактики аспирации и асфиксии ребенка после кормления необходимо держать вертикально до отхождения воздуха, в кроватке голова его должна быть повернута набок.</a:t>
            </a:r>
            <a:endParaRPr lang="ru-RU" sz="2400" dirty="0">
              <a:solidFill>
                <a:srgbClr val="183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911" y="382999"/>
            <a:ext cx="3810000" cy="5724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18967" y="6247312"/>
            <a:ext cx="13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8574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377</TotalTime>
  <Words>526</Words>
  <Application>Microsoft Office PowerPoint</Application>
  <PresentationFormat>Широкоэкранный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Franklin Gothic Book</vt:lpstr>
      <vt:lpstr>Times New Roman</vt:lpstr>
      <vt:lpstr>Crop</vt:lpstr>
      <vt:lpstr>Тема: «Принципы создания безопасной окружающей среды»</vt:lpstr>
      <vt:lpstr>Сон</vt:lpstr>
      <vt:lpstr>Отдельная кроватка</vt:lpstr>
      <vt:lpstr>Ребенок в кровати</vt:lpstr>
      <vt:lpstr>Презентация PowerPoint</vt:lpstr>
      <vt:lpstr>Презентация PowerPoint</vt:lpstr>
      <vt:lpstr>Безопасность во время кормления</vt:lpstr>
      <vt:lpstr> Безопасная кроватка </vt:lpstr>
      <vt:lpstr>Безопасный сон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«Анализ характера питания студентов Фармацевтического колледжа»</dc:title>
  <dc:creator>Студент 309</dc:creator>
  <cp:lastModifiedBy>Оля</cp:lastModifiedBy>
  <cp:revision>40</cp:revision>
  <dcterms:created xsi:type="dcterms:W3CDTF">2019-05-16T04:44:51Z</dcterms:created>
  <dcterms:modified xsi:type="dcterms:W3CDTF">2020-06-20T01:26:05Z</dcterms:modified>
</cp:coreProperties>
</file>