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00" autoAdjust="0"/>
  </p:normalViewPr>
  <p:slideViewPr>
    <p:cSldViewPr>
      <p:cViewPr>
        <p:scale>
          <a:sx n="118" d="100"/>
          <a:sy n="118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 БЮДЖЕТНОЕ ОБРАЗОВАТЕЛЬНОЕ УЧРЕЖДЕНИЕ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 ОБРАЗОВАНИЯ «КРАСНОЯРСКИЙ  ГОСУДАРСТВЕННЫЙ  МЕДИЦИНСКИЙ  УНИВЕРСИТЕТ  ИМЕНИ ПРОФЕССОРА В.Ф. ВОЙНО-ЯСЕНЕЦКОГО»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 ЗДРАВООХРАНЕНИЯ РОССИЙСКОЙ ФЕДЕРАЦИИ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 КОЛЛЕДЖ.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439248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Психотипы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покупателей.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Сафариева С.Д.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Преподаватель: Тюльпанова М.В .</a:t>
            </a: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3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Гармонический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представители данного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принимают неспешно и могут отложить до зимы, новолуния или удачного расположения звезд. Поэтому придется набраться терпения, потому что давить на них бесполезно.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людям важно знать, что они в безопасности – как физической, так и в психологической. Убеждайте его в том, что только вы сможете ему помочь и во всем разобраться. Ведь именно заботу, а не престижность, солидность или популярность ценят люди гармонического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только клиент увидит доказательства вашей порядочности, то будет работать исключительно с вами. И такое сотрудничество будет длиться многие годы.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140968"/>
            <a:ext cx="5678066" cy="340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6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Внимания! Такие люди жаждут всеобъемлющего внимания к своей персоне.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 магазин заходит девушка. И начинается «А покажите мне эти туфли, зачем мне туфли – давайте сумку. Нет, лучше шарфик/платье/перчатки и далее по списку». И дело до покупки может так и не дойти.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такого типажа немного отличается. Они любят напускать на себя вид очень занятого и деловитого человека. Они ищут комфорт и удобство, чтобы не надо было потом ничего поправлять/делать/переделывать.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стремление и есть тем волшебным ключиком, который поможет вам к ним подобраться. Поэтому ключевая фраза здесь простая: «Сейчас вам нужно сделать только это… Остальное мы сделаем сами».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очень часто встречаются смешанные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если хотите получать прибыль, то научитесь разбираться в людях. Психология с продажами идут рука об руку. Учитывайте это, например, во время продвижения своего товара в социальных сетях.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97462"/>
            <a:ext cx="4788024" cy="22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0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887"/>
            <a:ext cx="8229600" cy="67480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Темперамент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эксперты считают, что на то, купит клиент что-нибудь или нет, влияет не только его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 и темперамент.  Его тоже существует 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сангвиник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холерик;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меланхолик;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флегматик.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такие люди-сангвиники? Они легко говорят «да». И это плюс. Но не всегда доводят дело до покупки. Поэтому тщательно оцените, на что именно в вашем предложении человек отреагировал нейтрально. И действуйте. Например, мужчина собирался купить только одну пару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джинс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Но вы сможете продать ему и ремень, если  докажете, что он покупателю просто необходим.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хотите заинтересовать холерика, начните сразу с главного, без лишних прелюдий. С такими людьми нужно общаться уверенно, убедительно перечислять все достоинства вашего товара. И главное – рассказать, какую выгоду от покупки получит человек. А если еще и подчеркнете, что ваш товар супер эксклюзивный и делал его лично всемирно известный дизайнер, то вероятность покупки возрастает до 100%.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Меланхолики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любят спокойствие, надежность и доверяют мнению экспертов. А чем вы не эксперты? Опишите в подробностях, как именно вот эта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мультиварка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 вам верой и правдой уже третий год. А какой же вкусный у нее получается плов! И на одного клиента у вас станет больше.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любят флегматики? Как можно больше деталей. Такие люди спокойно пройдут мимо яркой таблички «Новинка». Но если вы дадите человеку ознакомиться с инструкцией/составом, еще и расскажете о знаках качества и медалях на международных выставках, то клиент может и купить.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продажах очень много нюансов, особенно психологических. Поэтому если хотите получать прибыль и увеличивать количество клиентов – постройте с каждым типом своих покупателей правильные отношения.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129981"/>
            <a:ext cx="5806480" cy="172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5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8280920" cy="4658018"/>
          </a:xfrm>
        </p:spPr>
      </p:pic>
    </p:spTree>
    <p:extLst>
      <p:ext uri="{BB962C8B-B14F-4D97-AF65-F5344CB8AC3E}">
        <p14:creationId xmlns:p14="http://schemas.microsoft.com/office/powerpoint/2010/main" val="1357406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продаже услуг как никогда важен фактор психологической совместимости продавца-покупателя. При этом следует помнить, что ваши клиенты личности, а они неодинаковые и могут вести себя по разному, так же как и по разному принимать решения.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различных вариантов разделения людей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Чтобы не перегружать вас, для удобства в качестве рабочей модели возьмем теорию Уильяма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Морстона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которой людей можно разделить на 4 типа согласно четырем моделям поведения: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       Доминирующий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       Инициативный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       Стойкий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  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Добросовестный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наглядности каждому их них присвоен свой цвет: 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 – доминирующему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Зеленый – инициативному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Желтый – </a:t>
            </a:r>
            <a:r>
              <a:rPr lang="ru-RU" sz="14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стойкому.</a:t>
            </a:r>
            <a:endParaRPr lang="ru-RU" sz="1400" dirty="0">
              <a:solidFill>
                <a:srgbClr val="FF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Синий – добросовестному. </a:t>
            </a:r>
            <a:endParaRPr lang="ru-RU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140968"/>
            <a:ext cx="3573016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0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Красные.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авторитарные, энергичные, любят и умеют руководить, все и вся воспринимают как оппонентов, помешаны на таких словах как  «результат», «победа». Говорят жестко, четко, громко, используют короткие фразы и  рубленные указывающие жесты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очень раздражает вода, если вы их начнете грузить, его реакцией будет «у меня в компании народ кончился, некого было грузить? Скажи мне суть, а я пойму». Главной задачей человека этого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контроль над своим окружением. Они очень боятся быть использованными. Любят указывать другим, что им делать. В стрессовой ситуации они доминируют и проявляют нетерпение.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быстро. Это очень решительные и прямые люди. Любят соревноваться и конкурировать.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такому человеку принесете многостраничное коммерческое предложение – они скажут «не грузи меня – скажи прямо – что я получу, если это куплю?»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красным, вам следует ограничить любые разговоры на отвлеченные темы и быстро переходить к делу,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акцентируясь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целях и результатах. Его волнует «что он получит в итоге сотрудничества с вами», поэтому на этапе определения потребностей, задавая ему вопросы подчеркните свою заботу о желаемых им результатах, а так же предвидьте его встречные вопросы типа: а что мне это даст?», «зачем мне это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6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96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Зеленые.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Зеленые помешаны на отношениях и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эмоциях. Момент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сделки для него – это опасение – как так, мы расстанемся? Они очень боятся быть отвергнутыми. Эти люди очень разговорчивы, что вам как продавцу на руку. Они эмоциональны и дезорганизованы. Не любят сложные подробности – если вы принесете такому человеку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многостраниченое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коммерческое предложение – они скажут «расскажите мне своими словами о чем там». Не любят быть в изоляции от общения. Решения принимают на основе чувств и эмоций. Их сильной стороной являются интерактивность и убедительность, оптимизм и вдохновение.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человека этого типа очень важно понимать, как ваша услуга (или то что он работает именно с вашей компанией) может вызвать одобрение со стороны его окружающих. С этими людьми вам нужно вести себя непринужденно и по дружески, обращайтесь к их чувствам и стремлениям.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определения потребностей его можно заразить энтузиазмом, задавая открытые вопросы, на которые вы получите очень исчерпывающие, зачастую эмоциональные ответы.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будет выдвигать сомнения и возражения отнеситесь к ним с сопереживанием «я вас прекрасно понимаю, на вашем месте я бы тоже так себя чувствовал». 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3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solidFill>
                  <a:srgbClr val="FF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Желтые.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Желтые, это как правило люди такой профессии как медсестра, личный помощник, воспитатель, учитель. Любят проявлять заботу о других. Стараются всячески избегать любых конфликтов, любят безопасность и стабильность. Очень боятся внезапных перемен и ощущения опасности. Готовы сами оказать вам поддержку. В стрессовой ситуации проявляют конформизм и нерешительность. Терпеть не могут беспорядок и нетерпение. Решения принимают медленно, неторопливо.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покупателя они реагируют на уверенность в стабильности и ваше личное внимание. Их сильными сторонами являются последовательность, лояльность, ориентированность на команду, а так же то, что они являются хорошими слушателями. Они сами себя ограничивают отсутствием прямоты, и избеганием конфликтов, а так же медлительность в переменах и движениях.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такого человека важно, чтобы вы улучшали его результаты шаг за шагом, но сохраняя при этом существующую стабильность. Ведите себя с ним неформально, продвигайтесь к своей цели мягко, но настойчиво. Определяя потребности фокусируйтесь на тех вопросах, которые продемонстрируют ему вашу заботу о выполнении задач и установлении отношений. Зачастую вам придется покопаться, чтобы обнаружить его реальные заботы. Ожидайте от него вопросы : «а как это сделать?», «как этого добиться?»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5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Синие.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Синие, это люди логики. Чаще всего это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айтишники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бухгалтера, аналитики, технари. Они относительно медленно принимают решения, потому что им все время кажется, что у них мало данных для принятия решения. Им нужны доказательства с точки зрения логики.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хочется во всем разобраться, перед тем как принимать решение.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любят точность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порядок во всем. Их главными опасениями являются необоснованная личная критика и любое нарушение стандартов. Они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осторожны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стрессовой ситуации могут проявить упрямство. Ненавидят дезорганизацию и отсутствие объяснений. Решения принимают на основе долгого вдумчивого анализа.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сильной стороной является систематичность, анализ и хорошая подготовка.  Их минусами являются то, что излишний анализ,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сфокусированность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мелочах, их стремление во всем разобраться самостоятельно перед тем как начать работать и осторожные движения зачастую могут парализовать всю деятельность.  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для такого человека важно в первую очередь доказательства успешного пользования вашими услугами. Будьте с ним логичны и конкретны, переходите к делу быстро, но тактично. Сохраняйте с ним дистанцию. Позвольте ему самому побыть в роли эксперта. Придерживайтесь делового стиля общения. Определяя потребности задавайте такие вопросы, которые позволили бы ему показать свои знания, стратегии,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опасения.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Ожидайте от него много вопросов «почему?». Делая для него презентацию. Подчеркните точность, логику и качество предлагаемого вами решения. Если он станет выдвигать возражения и опасения – предоставьте ему максимум информации, используйте больше логики и меньше эмоций, предоставляйте доказательства, чтобы переубедить его.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37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несколько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выделил Карл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швейцарский психиатр и педагог, основоположник одного из направлений глубинной психологии — аналитической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психологии):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целеустремленный;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гармоничный;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каждый из них требует к себе индивидуального подхода.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люди одновременно уверенные и немного замкнутые. Они спокойно относятся к времени, все решения принимают взвешенно. Поэтому никогда не купят что-нибудь сразу, даже если у них есть деньги. Представители такого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обойдут несколько мест, тщательно сравнят технические характеристики, цены, отзывы. И только потом сделают покупку. Но свой выбор отдадут не в пользу самого лучшего товара. А в пользу оптимального, по их мнению, продукта.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вовсе не значит, что они покупают только дешевые вещи. Очень часто они готовы приобрести брендовые товары или даже модные новинки. Но сделают это, скорей всего, в сезон распродаж. В этом их суть.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достучаться до их сердца вы сможете, например, фразой, «этот продукт – оптимальный вариант, потому что поможет сэкономить, сохранить окружающую среду и украсить ваш интерьер. А еще на него начала действовать новогодняя скидка».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890462"/>
            <a:ext cx="6267824" cy="28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3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Целеустремленный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человек все делает быстро. И не только потому, что молниеносно мыслит. А и потому, что ценит свое время.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Мужчины и женщины подобного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психотипа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изначально дают понять, что лидеры тут они. И что им нужно все только престижное и самое лучшее. На меньшее они просто не согласны.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каких «струнах» сыграть, чтобы завоевать расположение таких клиентов? Запомните: они любят подчеркивать свою уникальность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статустность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они любят громкие названия, известные бренды.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фразы типа «это единственный экземпляр», «мы сделаем это только для вас», «это подходит только вам» точно помогут наладить с ними отношения. И сделать своими постоянными клиентами.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933056"/>
            <a:ext cx="3024336" cy="208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08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1943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ФЕДЕРАЛЬНОЕ ГОСУДАРСТВЕННОЕ  БЮДЖЕТНОЕ ОБРАЗОВАТЕЛЬНОЕ УЧРЕЖДЕНИЕ ВЫСШЕГО  ОБРАЗОВАНИЯ «КРАСНОЯРСКИЙ  ГОСУДАРСТВЕННЫЙ  МЕДИЦИНСКИЙ  УНИВЕРСИТЕТ  ИМЕНИ ПРОФЕССОРА В.Ф. ВОЙНО-ЯСЕНЕЦКОГО» МИНИСТЕРСТВА  ЗДРАВООХРАНЕНИЯ РОССИЙСКОЙ ФЕДЕРАЦИИ ФАРМАЦЕВТИЧЕСКИЙ  КОЛЛЕДЖ.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Аналитический тип.</vt:lpstr>
      <vt:lpstr>Целеустремленный тип.</vt:lpstr>
      <vt:lpstr>Гармонический тип.</vt:lpstr>
      <vt:lpstr>Эмоциональный тип.</vt:lpstr>
      <vt:lpstr>Темперамент и продажи.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 БЮДЖЕТНОЕ ОБРАЗОВАТЕЛЬНОЕ УЧРЕЖДЕНИЕ ВЫСШЕГО  ОБРАЗОВАНИЯ «КРАСНОЯРСКИЙ  ГОСУДАРСТВЕННЫЙ  МЕДИЦИНСКИЙ  УНИВЕРСИТЕТ  ИМЕНИ ПРОФЕССОРА В.Ф. ВОЙНО-ЯСЕНЕЦКОГО» МИНИСТЕРСТВА  ЗДРАВООХРАНЕНИЯ РОССИЙСКОЙ ФЕДЕРАЦИИ ФАРМАЦЕВТИЧЕСКИЙ  КОЛЛЕДЖ.</dc:title>
  <dc:creator>Татьяна Дубковская</dc:creator>
  <cp:lastModifiedBy>Тома</cp:lastModifiedBy>
  <cp:revision>30</cp:revision>
  <dcterms:created xsi:type="dcterms:W3CDTF">2019-12-10T11:29:59Z</dcterms:created>
  <dcterms:modified xsi:type="dcterms:W3CDTF">2020-06-23T11:32:47Z</dcterms:modified>
</cp:coreProperties>
</file>