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FCDF-C225-422F-99BD-897E3E37582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2441F-3067-4986-B67C-FF3153BCD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7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2441F-3067-4986-B67C-FF3153BCDD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7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22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4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1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4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9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9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4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3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0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02DF5E-BA11-457D-B352-67D859B25A8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9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580" y="1"/>
            <a:ext cx="10012680" cy="45602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«Внутри аптечный контроль кальция хлорида»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738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304-2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Кулешова В.Ю.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Ростовцева Л.В.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ГОСУДАРСТВЕННОЕБЮДЖЕТНОЕ ОБРАЗОВАТЕЛЬНОЕ УЧРЕЖДЕНИЕ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УНИВЕРСИТЕТ»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ПРОФ. В.Ф. ВОЙНО-ЯСЕНЕЦКОГО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РОССИИ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ФАРМАЦЕВТИЧСКИЙ КОЛЛЕДЖ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«Фармация»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961292"/>
            <a:ext cx="8947522" cy="891956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выпуска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Субстанция, растворы для инъекций 10%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81" y="3155705"/>
            <a:ext cx="3808119" cy="3292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916" y="2661514"/>
            <a:ext cx="2903025" cy="37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988" y="2797333"/>
            <a:ext cx="9404723" cy="1400530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34779"/>
            <a:ext cx="9404723" cy="1741842"/>
          </a:xfrm>
        </p:spPr>
        <p:txBody>
          <a:bodyPr/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 хлорид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6H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chloridum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511083"/>
            <a:ext cx="10130745" cy="394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почти белая масса или бесцветные кристаллы.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гигроскопичен, на воздухе расплывается.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Затвердевает при температуре 29 °С.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легко растворим в воде, вызывая при этом сильное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раствора, легко растворим в 96 % спирте.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5" y="687179"/>
            <a:ext cx="9230219" cy="766482"/>
          </a:xfrm>
        </p:spPr>
        <p:txBody>
          <a:bodyPr/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15" y="1606061"/>
            <a:ext cx="9566032" cy="495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Доказательство катиона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2+).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Соль кальция смоченная хлористоводородной кислотой 25 % и внесенная в бесцветное пламя, окрашивает его в кирпично-красный цвет.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Реакция осаждения аммония оксалатом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белый осадок кальция оксалата, растворимый в разведенных минеральных кислотах и нерастворимый в кислоте уксусной и растворе аммиака.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242" t="56544" r="30729" b="37522"/>
          <a:stretch/>
        </p:blipFill>
        <p:spPr>
          <a:xfrm>
            <a:off x="820615" y="4085492"/>
            <a:ext cx="6858818" cy="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08" y="159641"/>
            <a:ext cx="8878526" cy="942328"/>
          </a:xfrm>
        </p:spPr>
        <p:txBody>
          <a:bodyPr/>
          <a:lstStyle/>
          <a:p>
            <a:pPr lvl="0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308" y="1758462"/>
            <a:ext cx="8878526" cy="390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Реакция на хлорид - ион раствором нитрата серебра в азотнокислой среде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белый творожистый осадок серебра хлорида, растворимый в растворе аммиака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32" t="49382" r="33644" b="46793"/>
          <a:stretch/>
        </p:blipFill>
        <p:spPr>
          <a:xfrm>
            <a:off x="1172308" y="2919047"/>
            <a:ext cx="8057871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410"/>
            <a:ext cx="9523296" cy="825098"/>
          </a:xfrm>
        </p:spPr>
        <p:txBody>
          <a:bodyPr/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92923"/>
            <a:ext cx="9523296" cy="3974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доброкачественности кальция хлорида определяют: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Прозрачность и цветность водных растворов.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Предел кислотности и щелочности.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или придельное содержание общих примесей, солей бария, магнии, железа, алюминия, фосфатов и др. с помощью химических реакций.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23" y="722348"/>
            <a:ext cx="9282136" cy="942329"/>
          </a:xfrm>
        </p:spPr>
        <p:txBody>
          <a:bodyPr/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123" y="1992924"/>
            <a:ext cx="9282136" cy="4349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Комплексонометрический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(вариант прямого титрования). Метод основан на свойстве ионов кальция образовывать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трилоном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прочный, бесцветные, растворимые в воде комплексные соединения.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раствор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трилона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(натрия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эдетата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- хромовый темно – синий; среда – аммиачный буфер. Переход окраски от красной к сине – фиолетовой.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Химизм метода смотри как у магния сульфата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77" y="183087"/>
            <a:ext cx="9195049" cy="1000944"/>
          </a:xfrm>
        </p:spPr>
        <p:txBody>
          <a:bodyPr/>
          <a:lstStyle/>
          <a:p>
            <a:pPr lvl="0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677" y="1981201"/>
            <a:ext cx="9195049" cy="424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Аргентометрический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(вариант Мора). Основан на количественном осаждении хлорид – ионов серебра нитратом. Индикатор – калия хромат.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46" t="52883" r="44969" b="42972"/>
          <a:stretch/>
        </p:blipFill>
        <p:spPr>
          <a:xfrm>
            <a:off x="902677" y="3628981"/>
            <a:ext cx="8686800" cy="755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567" t="55922" r="31058" b="40005"/>
          <a:stretch/>
        </p:blipFill>
        <p:spPr>
          <a:xfrm>
            <a:off x="902677" y="4722122"/>
            <a:ext cx="3296652" cy="4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38" y="933365"/>
            <a:ext cx="9159881" cy="930605"/>
          </a:xfrm>
        </p:spPr>
        <p:txBody>
          <a:bodyPr/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39" y="2334272"/>
            <a:ext cx="6940062" cy="3058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стеклянных банках с пробками, залитых парафином, в сухом месте, т.к. он, поглощая влагу из воздуха, расплывается (переходит в жидкое состояние). В аптеках из субстанции готовят 50% раствор кальция хлорида и используют его как концентрат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1482580"/>
            <a:ext cx="3175104" cy="47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1066800"/>
            <a:ext cx="8947522" cy="786448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262554"/>
            <a:ext cx="8947521" cy="3985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кальция; противоаллергическое, кровоостанавливающее и диуретическое средство.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235570"/>
            <a:ext cx="6188442" cy="318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54" y="3235569"/>
            <a:ext cx="3697858" cy="27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353</Words>
  <Application>Microsoft Office PowerPoint</Application>
  <PresentationFormat>Широкоэкранный</PresentationFormat>
  <Paragraphs>38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Тема «Внутри аптечный контроль кальция хлорида»   по специальности 33.02.01 Фармация </vt:lpstr>
      <vt:lpstr>Кальция хлорид  CaCl2 * 6H2O  Calcii chloridum</vt:lpstr>
      <vt:lpstr>Подлинность</vt:lpstr>
      <vt:lpstr>Презентация PowerPoint</vt:lpstr>
      <vt:lpstr>Чистота</vt:lpstr>
      <vt:lpstr>Количественное определение</vt:lpstr>
      <vt:lpstr>Презентация PowerPoint</vt:lpstr>
      <vt:lpstr>Хранение</vt:lpstr>
      <vt:lpstr>Применение</vt:lpstr>
      <vt:lpstr>Форма выпуска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«Организация безрецептурного отпуска аптечных товаров. Требования к оформлению торгового зала аптеки. Принципы мерчандайзинга. Организация рабочих мест сотрудников аптеки, занятых безрецептурным отпуском. Организация консультационной деятельности аптеки по отпуску ОТС-препаратов. АРМ фармацевта. Сервисная политика аптеки. Взаимоотношения провизора и посетителя аптеки»  </dc:title>
  <dc:creator>Нтаташа</dc:creator>
  <cp:lastModifiedBy>MissLoveValentine</cp:lastModifiedBy>
  <cp:revision>13</cp:revision>
  <dcterms:created xsi:type="dcterms:W3CDTF">2018-03-27T10:23:34Z</dcterms:created>
  <dcterms:modified xsi:type="dcterms:W3CDTF">2021-12-16T18:20:33Z</dcterms:modified>
</cp:coreProperties>
</file>