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1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3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6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0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920-3F90-40D8-BA37-443853018CA6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069-3801-429D-8A15-F65B91C34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0AD7AF-CD67-4908-9A54-91A94F00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81"/>
            <a:ext cx="6858000" cy="94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8916C-0652-4DF6-81C3-DD07E260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93"/>
            <a:ext cx="6858000" cy="82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7F5BF-D93F-4F30-9626-286A1E107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81"/>
            <a:ext cx="6858000" cy="94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38C94-77C7-467A-8F58-8CBF2383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81"/>
            <a:ext cx="6858000" cy="94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01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Semenovich</dc:creator>
  <cp:lastModifiedBy>Semenovich</cp:lastModifiedBy>
  <cp:revision>1</cp:revision>
  <dcterms:created xsi:type="dcterms:W3CDTF">2020-12-24T17:50:54Z</dcterms:created>
  <dcterms:modified xsi:type="dcterms:W3CDTF">2020-12-24T17:55:06Z</dcterms:modified>
</cp:coreProperties>
</file>