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7"/>
  </p:notesMasterIdLst>
  <p:sldIdLst>
    <p:sldId id="29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85" r:id="rId12"/>
    <p:sldId id="284" r:id="rId13"/>
    <p:sldId id="286" r:id="rId14"/>
    <p:sldId id="287" r:id="rId15"/>
    <p:sldId id="28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85996" autoAdjust="0"/>
  </p:normalViewPr>
  <p:slideViewPr>
    <p:cSldViewPr snapToGrid="0">
      <p:cViewPr varScale="1">
        <p:scale>
          <a:sx n="74" d="100"/>
          <a:sy n="74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E2332-D0FE-4C32-A98B-F847A11B3CD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778F8-5F60-4323-8681-33981899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8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778F8-5F60-4323-8681-33981899F6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21B562-39CB-4D38-99F2-203764988F1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38CE87-9691-4F60-A64D-9E2E1F4C31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4" y="0"/>
            <a:ext cx="1132764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высшего образования «Красноярский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медицинский университет имени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 В.Ф.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067" y="5093440"/>
            <a:ext cx="1147776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 1 года обучения.</a:t>
            </a:r>
          </a:p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</a:t>
            </a:r>
          </a:p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диагностика</a:t>
            </a:r>
          </a:p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Сущенко Дарья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389" y="1918686"/>
            <a:ext cx="1108344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Ксантогранулематозный пиелонефрит: Описательный обзор с современными взглядами на диагностическую визуализацию 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методы интервенционной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радиологии. Часть 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8423" y="6373610"/>
            <a:ext cx="2479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104" t="48465" r="26098" b="12128"/>
          <a:stretch/>
        </p:blipFill>
        <p:spPr>
          <a:xfrm>
            <a:off x="191067" y="4301680"/>
            <a:ext cx="6059837" cy="20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8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32" y="32497"/>
            <a:ext cx="10994265" cy="136486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Экскреторная урография. Ксантогранулематозный пиелонефрит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-1637" r="45807"/>
          <a:stretch/>
        </p:blipFill>
        <p:spPr>
          <a:xfrm>
            <a:off x="1317936" y="1642444"/>
            <a:ext cx="3424181" cy="37258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2526" y="5428166"/>
            <a:ext cx="48625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просвете лоханки справа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рентгеноконтрастный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коралловидный конкремент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1194" y="5458944"/>
            <a:ext cx="43373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контрастного вещества в нижнем полюсе почки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3919" t="-1850" b="-1"/>
          <a:stretch/>
        </p:blipFill>
        <p:spPr>
          <a:xfrm>
            <a:off x="6764225" y="1582552"/>
            <a:ext cx="2995747" cy="38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4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1820"/>
            <a:ext cx="9956800" cy="127416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Ультразвуковые признаки ксантогранулематозного пиелонефрита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991094"/>
            <a:ext cx="108654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размеров почки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кортико-медулярной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дифференцировки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дифференцировки паренхима-почечный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синус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чашечно-лоханочной системы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Анэхогенные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паранефральной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клетчатке</a:t>
            </a:r>
          </a:p>
        </p:txBody>
      </p:sp>
    </p:spTree>
    <p:extLst>
      <p:ext uri="{BB962C8B-B14F-4D97-AF65-F5344CB8AC3E}">
        <p14:creationId xmlns:p14="http://schemas.microsoft.com/office/powerpoint/2010/main" val="87370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06" y="120743"/>
            <a:ext cx="10121326" cy="129135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 почек в В-режиме. Ксантогранулематозный пиелонефрит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An external file that holds a picture, illustration, etc.&#10;Object name is IJNRD-14-359-g0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24" y="1551888"/>
            <a:ext cx="7142810" cy="2942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5198" y="4619763"/>
            <a:ext cx="46054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дифференцировки паренхима-почечный синус, кора-пирамидки. Гидронефроз. В просвете лоханки конкремент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0669" y="4634518"/>
            <a:ext cx="53576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Паранефрит.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 с ровными, нечеткими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сниженной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неоднородной структуры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5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81" y="217679"/>
            <a:ext cx="1100542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омпьютерная томография. Ксантогранулематозный пиелонефрит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766233"/>
            <a:ext cx="11017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Расширенная чашечно-лоханочная система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формы и увеличение размера почек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множественных округлых областей с низким затуханием (от -10 до +30 единиц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Хаунсфилда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чаги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низким затуханием окружены тонким ободком остаточной почечной паренхимы с более высоким затуханием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Внепочечное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воспалительного процесса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7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476" y="148397"/>
            <a:ext cx="8477758" cy="11656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томография. Аксиальная плоскость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4" y="1709436"/>
            <a:ext cx="7682018" cy="30461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7723" y="5150972"/>
            <a:ext cx="10687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А. </a:t>
            </a:r>
            <a:r>
              <a:rPr lang="ru-RU" dirty="0" smtClean="0"/>
              <a:t>Паренхима неоднородной структуры, неравномерной толщины. Гидронефроз. Множественные </a:t>
            </a:r>
            <a:r>
              <a:rPr lang="ru-RU" dirty="0" err="1" smtClean="0"/>
              <a:t>гипоинтенсивные</a:t>
            </a:r>
            <a:r>
              <a:rPr lang="ru-RU" dirty="0" smtClean="0"/>
              <a:t> очаги. В </a:t>
            </a:r>
            <a:r>
              <a:rPr lang="ru-RU" dirty="0"/>
              <a:t>почечной </a:t>
            </a:r>
            <a:r>
              <a:rPr lang="ru-RU" dirty="0" smtClean="0"/>
              <a:t>лоханке конкремент</a:t>
            </a:r>
          </a:p>
          <a:p>
            <a:endParaRPr lang="ru-RU" dirty="0" smtClean="0"/>
          </a:p>
          <a:p>
            <a:r>
              <a:rPr lang="ru-RU" b="1" dirty="0" smtClean="0"/>
              <a:t>B. </a:t>
            </a:r>
            <a:r>
              <a:rPr lang="ru-RU" dirty="0" err="1" smtClean="0"/>
              <a:t>Паранефральная</a:t>
            </a:r>
            <a:r>
              <a:rPr lang="ru-RU" dirty="0" smtClean="0"/>
              <a:t> клетчатка неоднородной структуры, утолщена. Полость абсцесса  прилегает </a:t>
            </a:r>
            <a:r>
              <a:rPr lang="ru-RU" dirty="0"/>
              <a:t>к </a:t>
            </a:r>
            <a:r>
              <a:rPr lang="ru-RU" dirty="0" smtClean="0"/>
              <a:t>задней поверхности ребра. </a:t>
            </a:r>
            <a:r>
              <a:rPr lang="ru-RU" dirty="0"/>
              <a:t>П</a:t>
            </a:r>
            <a:r>
              <a:rPr lang="ru-RU" dirty="0" smtClean="0"/>
              <a:t>ериренальная фасция полностью вовлечена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71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2042478"/>
            <a:ext cx="99568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следует …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1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453" y="729262"/>
            <a:ext cx="1037237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обзора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радиологического подхода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ксантогранулематозного пиелонефрита с помощью интервенционных методов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0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379" y="144976"/>
            <a:ext cx="9518755" cy="90211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79037" y="879917"/>
            <a:ext cx="99384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9604" y="1488785"/>
            <a:ext cx="102083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Ксантогранулематозный пиелонефрит (КГП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редкое хроническое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гранулематозное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воспалительное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заболевание, характеризующееся выраженной деструкцией почечной паренхимы и очаговым накоплением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ксантомных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клеток с пенистыми макрофагами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КГП впервые </a:t>
            </a:r>
            <a:r>
              <a:rPr lang="ru-RU" sz="2800" dirty="0"/>
              <a:t>описан </a:t>
            </a:r>
            <a:r>
              <a:rPr lang="ru-RU" sz="2800" dirty="0" err="1"/>
              <a:t>Schlagenhaufer</a:t>
            </a:r>
            <a:r>
              <a:rPr lang="ru-RU" sz="2800" dirty="0"/>
              <a:t> в 1916 г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КГП получил титул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«великого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имитатора» имеет сходства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почечно-клеточным раком,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уротелиальными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опухолями, туберкулезным поражением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8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5" y="287517"/>
            <a:ext cx="10746704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Патофизиология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ксантогранулематозного пиелонефрита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918742"/>
            <a:ext cx="106722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озникает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вторично в результате сочетания обструкции, рецидивирующей бактериальной инфекции 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нарушенного иммунного ответа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аличие мочекаменной болезни, в частности коралловидных камней, рецидивирующей инфекции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мочевыводящих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приводит к очаговому или диффузному поражению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почек и провоцирует возникновение КГП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5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869" y="399245"/>
            <a:ext cx="995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 ксантогранулематозного пиелонефрита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331" y="1882782"/>
            <a:ext cx="10153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встречается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до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 лет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женщин КГП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раза чаще,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у мужчин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поражается правая почка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Предрасполагающие факторы- удвоение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мочеточника, хронический интерстициальный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нефрит, опухоль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сахарный диабет, ревматоидный артрит</a:t>
            </a:r>
          </a:p>
        </p:txBody>
      </p:sp>
    </p:spTree>
    <p:extLst>
      <p:ext uri="{BB962C8B-B14F-4D97-AF65-F5344CB8AC3E}">
        <p14:creationId xmlns:p14="http://schemas.microsoft.com/office/powerpoint/2010/main" val="22236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885617"/>
            <a:ext cx="8259580" cy="37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поясничной области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Лихорадка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Пальпируемое образование в проекции почки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Макрогематурия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Потеря веса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Кахексия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709" y="0"/>
            <a:ext cx="95805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7979" y="1978701"/>
            <a:ext cx="10403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метод - компьютерная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томография (КТ)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стадия КГП,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конкрементов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внепочечного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86708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630" y="299803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абораторная диагностика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9436" y="219941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Лейкоцитоз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Анемия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63%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СОЭ 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частые возбудители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Proteus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mirabilis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(35,3% и 17,6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5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425"/>
            <a:ext cx="11451654" cy="1451415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Ксанторанулематозный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пиелонефрит макро и микроскопия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916" y="5249034"/>
            <a:ext cx="10408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Химический состав конкремента -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преимущественно фосфатные камни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916" y="1956288"/>
            <a:ext cx="110677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Почка увеличена в размере, с утолщенной капсулой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Паренхима замещена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псевдоопухолевыми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узелками желтого цвета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Чашечно-лоханочная система -расширена, может быть полностью заполнена конкрементом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Микроскопическая картина -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ксантомные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клетки,лимфоциты,макрофаги,лейкоциты,нейтрофилы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24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3991</TotalTime>
  <Words>487</Words>
  <Application>Microsoft Office PowerPoint</Application>
  <PresentationFormat>Широкоэкранный</PresentationFormat>
  <Paragraphs>82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Актуальность</vt:lpstr>
      <vt:lpstr>Патофизиология ксантогранулематозного пиелонефрита</vt:lpstr>
      <vt:lpstr>Эпидемиология ксантогранулематозного пиелонефрита</vt:lpstr>
      <vt:lpstr>Клиническая картина</vt:lpstr>
      <vt:lpstr>Презентация PowerPoint</vt:lpstr>
      <vt:lpstr>Лабораторная диагностика</vt:lpstr>
      <vt:lpstr>Ксанторанулематозный пиелонефрит макро и микроскопия</vt:lpstr>
      <vt:lpstr>Экскреторная урография. Ксантогранулематозный пиелонефрит</vt:lpstr>
      <vt:lpstr>Ультразвуковые признаки ксантогранулематозного пиелонефрита</vt:lpstr>
      <vt:lpstr>УЗИ почек в В-режиме. Ксантогранулематозный пиелонефрит</vt:lpstr>
      <vt:lpstr>Компьютерная томография. Ксантогранулематозный пиелонефрит</vt:lpstr>
      <vt:lpstr>Компьютерная томография. Аксиальная плоскость</vt:lpstr>
      <vt:lpstr>Продолжение следует …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146</cp:revision>
  <dcterms:created xsi:type="dcterms:W3CDTF">2022-11-19T08:15:41Z</dcterms:created>
  <dcterms:modified xsi:type="dcterms:W3CDTF">2023-04-17T14:44:20Z</dcterms:modified>
</cp:coreProperties>
</file>