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2" r:id="rId12"/>
    <p:sldId id="273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476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3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6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7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2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61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3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6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9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2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F07D-9CF3-4860-ACF3-B65C5EE865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1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2612" y="404664"/>
            <a:ext cx="6893519" cy="1274052"/>
          </a:xfrm>
        </p:spPr>
        <p:txBody>
          <a:bodyPr>
            <a:noAutofit/>
          </a:bodyPr>
          <a:lstStyle/>
          <a:p>
            <a:pPr lvl="0" indent="450215">
              <a:lnSpc>
                <a:spcPct val="106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9144" y="3949113"/>
            <a:ext cx="4939319" cy="1655762"/>
          </a:xfrm>
        </p:spPr>
        <p:txBody>
          <a:bodyPr>
            <a:normAutofit/>
          </a:bodyPr>
          <a:lstStyle/>
          <a:p>
            <a:pPr lvl="0" algn="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Баранова.Д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группа 204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Тльпанова.М.В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0714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деятельности аптек и ее структурных подразделений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6306860"/>
            <a:ext cx="378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2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D:\апт\IMG_20191227_100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9" y="463916"/>
            <a:ext cx="3472165" cy="61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esktop\1_1_495_auto_5_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3915"/>
            <a:ext cx="4051008" cy="60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PC\Desktop\iZDKW44K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9" y="571013"/>
            <a:ext cx="8463444" cy="56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3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iCH3O5J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9285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3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 descr="C:\Users\PC\Desktop\мою\IMG_20191227_100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5" y="1289248"/>
            <a:ext cx="2880320" cy="51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PC\Desktop\мою\IMG_20191227_100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06" y="1290311"/>
            <a:ext cx="2880320" cy="51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PC\Desktop\мою\IMG_20191227_100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81" y="1289247"/>
            <a:ext cx="2880319" cy="51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PC\Desktop\мою\IMG_20191227_10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8360"/>
            <a:ext cx="3331140" cy="59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C\Desktop\мою\IMG_20191227_10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88" y="1952712"/>
            <a:ext cx="5961461" cy="33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8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PC\Desktop\мою\IMG_20191227_100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2269"/>
            <a:ext cx="3384376" cy="60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7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Аптека №356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esktop\мою\IMG_20191227_101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0" y="1124744"/>
            <a:ext cx="9065418" cy="50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C\Desktop\мою\IMG_20191227_101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1124744"/>
            <a:ext cx="2699792" cy="519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5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Торговый зал аптеки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esktop\985162426122247_85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0" y="1484784"/>
            <a:ext cx="7562175" cy="50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9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PC\Desktop\aptek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234109" cy="507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9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стенд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C\Desktop\IMG_20200116_073531_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42621" cy="53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6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Инвентарь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C\Desktop\мою\IMG_20191227_100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01" y="1459758"/>
            <a:ext cx="3022756" cy="53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\Desktop\мою\IMG_20191227_100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4394"/>
            <a:ext cx="2979687" cy="52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\Desktop\мою\IMG_20191227_100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88" y="1544394"/>
            <a:ext cx="2975148" cy="528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4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Комната отдыха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C\Desktop\мою\IMG_20191227_095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4" y="2214071"/>
            <a:ext cx="6020454" cy="338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Desktop\мою\IMG_20191227_100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6990"/>
            <a:ext cx="2475377" cy="44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9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Туалет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мою\IMG_20191227_100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1594892"/>
            <a:ext cx="2664296" cy="4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C\Desktop\10_c125--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9074"/>
            <a:ext cx="4660404" cy="45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7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Хранение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пт\IMG_20191227_100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72381"/>
            <a:ext cx="3241154" cy="57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апт\IMG_20191227_100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5242"/>
            <a:ext cx="3139008" cy="55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06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44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ФГБОУ ВО КрасГМУ им. проф. В.Ф. Войно-Ясенецкого Минздрава России</vt:lpstr>
      <vt:lpstr>Аптека №356</vt:lpstr>
      <vt:lpstr>Торговый зал аптеки</vt:lpstr>
      <vt:lpstr>Презентация PowerPoint</vt:lpstr>
      <vt:lpstr>Информационный стенд</vt:lpstr>
      <vt:lpstr>Инвентарь</vt:lpstr>
      <vt:lpstr>Комната отдыха</vt:lpstr>
      <vt:lpstr>Туалет</vt:lpstr>
      <vt:lpstr>Хранение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7</cp:revision>
  <dcterms:created xsi:type="dcterms:W3CDTF">2020-01-15T02:45:59Z</dcterms:created>
  <dcterms:modified xsi:type="dcterms:W3CDTF">2020-01-16T01:12:38Z</dcterms:modified>
</cp:coreProperties>
</file>