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7"/>
  </p:notesMasterIdLst>
  <p:sldIdLst>
    <p:sldId id="256" r:id="rId4"/>
    <p:sldId id="257" r:id="rId5"/>
    <p:sldId id="267" r:id="rId6"/>
    <p:sldId id="266" r:id="rId7"/>
    <p:sldId id="258" r:id="rId8"/>
    <p:sldId id="259" r:id="rId9"/>
    <p:sldId id="260" r:id="rId10"/>
    <p:sldId id="264" r:id="rId11"/>
    <p:sldId id="265" r:id="rId12"/>
    <p:sldId id="268" r:id="rId13"/>
    <p:sldId id="269" r:id="rId14"/>
    <p:sldId id="261" r:id="rId15"/>
    <p:sldId id="263" r:id="rId16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598" autoAdjust="0"/>
  </p:normalViewPr>
  <p:slideViewPr>
    <p:cSldViewPr>
      <p:cViewPr varScale="1">
        <p:scale>
          <a:sx n="49" d="100"/>
          <a:sy n="49" d="100"/>
        </p:scale>
        <p:origin x="-19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7F91E-1975-4B52-BC8B-7B8D1FE3ECF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0EBCA-14B7-42FA-85CB-B3125E5CA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376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Уважаемые коллеги!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Разрешите вашему вниманию представить аттестационную работу «Интернет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зависимость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1C471-580E-4CAB-A4F2-6C9F0F74B5C5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Представленный классный</a:t>
            </a:r>
            <a:r>
              <a:rPr lang="ru-RU" baseline="0" dirty="0" smtClean="0"/>
              <a:t> час состоит из двух блоков:</a:t>
            </a:r>
          </a:p>
          <a:p>
            <a:r>
              <a:rPr lang="ru-RU" baseline="0" dirty="0" smtClean="0"/>
              <a:t>1 блок – это мотивационная беседа, которая содержит в себе вступительное слово, анкетирование студентов и обсуждение с ними результатов анкетирования. Здесь также мы рассматриваем симптомы интернет-зависимости и выясняем причины появления зависимости и намечаем пути «лечения»</a:t>
            </a:r>
          </a:p>
          <a:p>
            <a:r>
              <a:rPr lang="ru-RU" baseline="0" dirty="0" smtClean="0"/>
              <a:t>2 блок – это игра, где две команды отстаивает свою точку зрения защищая «Плюсы Интернета» и «Минусы Интернета».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0EBCA-14B7-42FA-85CB-B3125E5CAC9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254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Подростки все чаще стали заменять реальное общение - виртуальным. Усиливают подростковую компьютерную зависимость глобальные сети, где подросток играет уже не с компьютером, а с миллионами живых людей, которых он не идентифицирует за печатными текстами. </a:t>
            </a:r>
          </a:p>
          <a:p>
            <a:r>
              <a:rPr lang="ru-RU" dirty="0" smtClean="0"/>
              <a:t>Одним из способов преодоления этой проблемы является педагогическая воспитательная деятельность, направленная на профилактику и пропаганду здорового образа </a:t>
            </a:r>
            <a:r>
              <a:rPr lang="ru-RU" dirty="0" smtClean="0"/>
              <a:t>жизни.</a:t>
            </a:r>
            <a:endParaRPr lang="ru-RU" dirty="0" smtClean="0"/>
          </a:p>
          <a:p>
            <a:r>
              <a:rPr lang="ru-RU" dirty="0" smtClean="0"/>
              <a:t>Разъяснительная работа, личные размышления и полученная в ходе мероприятия информация поможет учащимся  выработать свою точку зрения и принять правильное решение: отсутствие каких-либо</a:t>
            </a:r>
            <a:r>
              <a:rPr lang="ru-RU" baseline="0" dirty="0" smtClean="0"/>
              <a:t> зависимостей, </a:t>
            </a:r>
            <a:r>
              <a:rPr lang="ru-RU" dirty="0" smtClean="0"/>
              <a:t>здоровый образ жизни делает человека свободным, дает ему силы делать осознанный выбор во всем.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0EBCA-14B7-42FA-85CB-B3125E5CAC9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795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Сегодня интернет захватывает в свои крепкие сети миллиарды людей по всему миру и, если раньше интернет был в каждой десятой семье, то в наше время доступ к мировой паутине имеют девять из десяти семей.</a:t>
            </a:r>
          </a:p>
          <a:p>
            <a:r>
              <a:rPr lang="ru-RU" dirty="0" smtClean="0"/>
              <a:t>Создание интернета открыло для человека новые возможности. Современная жизнь и бизнес стали сегодня проще благодаря огромному вкладу Интернет-технологий для общения и обмена информацией. Интернет позволяет не только общаться по электронной почте, а также обеспечивает легкий доступ к информации, изображениям и продуктам. Каждый день в Интернете появляется что-то новое и очень удобное, и это делает жизнь легче для многих людей.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0EBCA-14B7-42FA-85CB-B3125E5CAC9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149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Но, к сожалению, внедрение интернета в нашу жизнь повлекло за собой ряд негативных последствий. </a:t>
            </a:r>
          </a:p>
          <a:p>
            <a:r>
              <a:rPr lang="ru-RU" dirty="0" smtClean="0"/>
              <a:t>На наш взгляд наиболее существенным последствием является  интернет  - зависимость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0EBCA-14B7-42FA-85CB-B3125E5CAC9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612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мы провели анкетирование среди студентов 1-2 курсов Фармацевтического колледжа, с целью выявления уровня интернет – зависимости среди молодежи </a:t>
            </a:r>
          </a:p>
          <a:p>
            <a:r>
              <a:rPr lang="ru-RU" dirty="0" smtClean="0"/>
              <a:t>Результаты анкетирования показали, что 90% учащихся 1 – 2 курсов в той или иной степень испытывают зависимость от интернета. Это и зависимость от социальных сетей, и игровая зависимость. Кроме этого весь свой процесс самообучения студенты базируют именно на информации, полученной с помощью поисковых сетей интернета.</a:t>
            </a:r>
          </a:p>
          <a:p>
            <a:r>
              <a:rPr lang="ru-RU" dirty="0" smtClean="0"/>
              <a:t> Учитывая актуальность данной проблемы, нами была определена тематика выпускной аттестационной работы и разработан классный час по теме «Интернет - зависимость», сценарий которого мы бы хотели вам представить.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0EBCA-14B7-42FA-85CB-B3125E5CAC9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360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Цель: формирование устойчивых жизненных навыков при работе в  сети Интернет.</a:t>
            </a:r>
          </a:p>
          <a:p>
            <a:r>
              <a:rPr lang="ru-RU" dirty="0" smtClean="0"/>
              <a:t>Задачи: 1.Ознакомить студентов с вредными последствиями зависимости от социальных сетей, донести представление о компьютерной и интернет –   зависимости;</a:t>
            </a:r>
          </a:p>
          <a:p>
            <a:r>
              <a:rPr lang="ru-RU" dirty="0" smtClean="0"/>
              <a:t>2.Формировать положительное отношение к таким качествам характера, как самостоятельность, любознательность; развивать навыки познавательного интереса, творческой активности учащихся.  </a:t>
            </a:r>
          </a:p>
          <a:p>
            <a:r>
              <a:rPr lang="ru-RU" dirty="0" smtClean="0"/>
              <a:t>3.Побуждать студентов к самовыражению, саморазвитию, уважению к «сопернику», умение вести спор, умение работать в команде.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0EBCA-14B7-42FA-85CB-B3125E5CAC9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111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Представлены на слайде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0EBCA-14B7-42FA-85CB-B3125E5CAC9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887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Оборудование: Мультимедийная презентация, раздаточный материал; ПК, мультимедийный процессор. Листочки, цветные карандаши/фломастеры</a:t>
            </a:r>
          </a:p>
          <a:p>
            <a:r>
              <a:rPr lang="ru-RU" dirty="0" smtClean="0"/>
              <a:t>Форма проведения: Мотивационная беседа, игра</a:t>
            </a:r>
          </a:p>
          <a:p>
            <a:r>
              <a:rPr lang="ru-RU" dirty="0" smtClean="0"/>
              <a:t>Методы: анкетирование, объяснение, убеждение, игра</a:t>
            </a:r>
          </a:p>
          <a:p>
            <a:r>
              <a:rPr lang="ru-RU" dirty="0" smtClean="0"/>
              <a:t>Время реализации: 45 минут</a:t>
            </a:r>
          </a:p>
          <a:p>
            <a:r>
              <a:rPr lang="ru-RU" dirty="0" smtClean="0"/>
              <a:t>Аудитория: студенты 2 -3 курса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0EBCA-14B7-42FA-85CB-B3125E5CAC9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855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результате проведения классного часа предполагается, что учащиеся обратят внимание на проблему интернет – зависимости у себя и своих друзей;</a:t>
            </a:r>
          </a:p>
          <a:p>
            <a:r>
              <a:rPr lang="ru-RU" dirty="0" smtClean="0"/>
              <a:t>•Побудить студентов использовать реальный мир для общения и научиться контролировать и ценить собственное время;</a:t>
            </a:r>
          </a:p>
          <a:p>
            <a:r>
              <a:rPr lang="ru-RU" dirty="0" smtClean="0"/>
              <a:t>•Воспитать уважение к себе, чувство собственного достоинства, уверенность, что здоровый образ жизни делает человека свободным и независимым, дает ему силы делать осознанный выбор во всем.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0EBCA-14B7-42FA-85CB-B3125E5CAC9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989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Подготовительный этап включал в себя следующие мероприятия:</a:t>
            </a:r>
          </a:p>
          <a:p>
            <a:r>
              <a:rPr lang="ru-RU" dirty="0" smtClean="0"/>
              <a:t>Организация сбора информации.</a:t>
            </a:r>
          </a:p>
          <a:p>
            <a:r>
              <a:rPr lang="ru-RU" dirty="0" smtClean="0"/>
              <a:t>Разработка анкеты «Интернет-зависимость»</a:t>
            </a:r>
          </a:p>
          <a:p>
            <a:r>
              <a:rPr lang="ru-RU" dirty="0" smtClean="0"/>
              <a:t>Проведение анкетирования.</a:t>
            </a:r>
          </a:p>
          <a:p>
            <a:r>
              <a:rPr lang="ru-RU" dirty="0" smtClean="0"/>
              <a:t>Обработка анкет </a:t>
            </a:r>
          </a:p>
          <a:p>
            <a:r>
              <a:rPr lang="ru-RU" dirty="0" smtClean="0"/>
              <a:t>Работа над сценарием мероприятия.</a:t>
            </a:r>
          </a:p>
          <a:p>
            <a:r>
              <a:rPr lang="ru-RU" dirty="0" smtClean="0"/>
              <a:t>Создание мультимедийной презентации.</a:t>
            </a:r>
          </a:p>
          <a:p>
            <a:r>
              <a:rPr lang="ru-RU" dirty="0" smtClean="0"/>
              <a:t>Оформление кабинета.</a:t>
            </a:r>
          </a:p>
          <a:p>
            <a:r>
              <a:rPr lang="ru-RU" dirty="0" smtClean="0"/>
              <a:t>Подготовка памяток студентам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0EBCA-14B7-42FA-85CB-B3125E5CAC9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464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1224-3766-484E-9B4E-FD030D4989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5B571-DA31-4D14-AFDA-F4C35E0332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5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1224-3766-484E-9B4E-FD030D4989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5B571-DA31-4D14-AFDA-F4C35E0332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486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1224-3766-484E-9B4E-FD030D4989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5B571-DA31-4D14-AFDA-F4C35E0332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048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1224-3766-484E-9B4E-FD030D4989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5B571-DA31-4D14-AFDA-F4C35E0332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43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1224-3766-484E-9B4E-FD030D4989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5B571-DA31-4D14-AFDA-F4C35E0332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792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1224-3766-484E-9B4E-FD030D4989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5B571-DA31-4D14-AFDA-F4C35E0332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2126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1224-3766-484E-9B4E-FD030D4989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5B571-DA31-4D14-AFDA-F4C35E0332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737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1224-3766-484E-9B4E-FD030D4989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5B571-DA31-4D14-AFDA-F4C35E0332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751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1224-3766-484E-9B4E-FD030D4989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5B571-DA31-4D14-AFDA-F4C35E0332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690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1224-3766-484E-9B4E-FD030D4989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5B571-DA31-4D14-AFDA-F4C35E0332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922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1224-3766-484E-9B4E-FD030D4989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5B571-DA31-4D14-AFDA-F4C35E0332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95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B7D91-E485-49EC-A29F-CD693C7CCFBD}" type="datetimeFigureOut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10.12.2015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2C556-F1EB-4A35-B667-E00D6C29229E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3254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154BC-5BE9-4429-AEAA-8D707B7CE4DE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10.12.2015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54ECD-3959-4E72-A9B1-4F22BF249A1E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915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377A2-A598-429E-B0CB-03966CF57FCE}" type="datetimeFigureOut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10.12.2015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AC3DC-8236-436B-896A-851C95A5DC95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1342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F8873-E3A9-4359-A297-142FBE20A741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10.12.2015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1E3D7-41B5-4530-BD57-D69C5515084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8497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4B9CE-F21D-4DA6-819D-9553C93E6B8A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10.12.2015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F5369-AB63-4F04-9B7E-AB09F742E6A4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6723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EBCFD-E2B0-4891-BA90-CFB0741DA17A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10.12.2015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F9557-AA4A-4D83-A429-CDBD1DAA48D1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8634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8EB37-F181-4A55-B4BC-DC01CE622B20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10.12.2015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BB7BF-A237-4EBB-996C-EBF33165558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545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149B5-9804-4CED-98FF-799BE8F4C980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10.12.2015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733DA-2E3A-46F6-862B-9F340A79BE45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2642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DC350-8F29-4271-9166-36F2C38A97C7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10.12.2015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87243-B783-48DA-A2F9-C0E049D29034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7106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1E66C-4021-47F4-B6AA-FD22476B6150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10.12.2015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977CD-7A00-4E59-A6CD-9E147C25A25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7644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E6BDC-4427-4962-83BB-A9D5CFA38412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10.12.2015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228A8-C0C4-4949-9565-20EF3110D88A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303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91224-3766-484E-9B4E-FD030D4989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5B571-DA31-4D14-AFDA-F4C35E0332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936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025A44-50F8-46B3-8F5B-A98EA22A6E25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10.12.2015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D3E601-750F-4FB1-8BA7-EA1F55028849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8858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" y="19051"/>
            <a:ext cx="86868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образовательное учреждение высшего профессионального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«Красноярский государственный медицинский университет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имени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профессора В.Ф.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 Российской Федерации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ВПО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КрасГМУ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им. проф. В.Ф.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Минздрава России</a:t>
            </a:r>
          </a:p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КЛИНИЧЕСКОЙ ПСИХОЛОГИИ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педагогики и психологии с курсом ПО</a:t>
            </a:r>
          </a:p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Выпускная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аттестационная работа	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СЦЕНАРИЯ КУРАТОРСКОГО ЧАСА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«ИНТЕРНЕТ-ЗАВИСТИМОСТЬ»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слушательницы:</a:t>
            </a:r>
          </a:p>
          <a:p>
            <a:pPr algn="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Бельтюкова Екатерина Евгеньева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Перфильева Галина Владимировна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к.п.н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доцент</a:t>
            </a:r>
          </a:p>
          <a:p>
            <a:pPr algn="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О.А. Корнилова</a:t>
            </a:r>
          </a:p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 -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956" y="2075497"/>
            <a:ext cx="928688" cy="8391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418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2992" y="188124"/>
            <a:ext cx="59766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Порой, фантазией реальность заменяя,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Мы забываем наш прекрасный мир.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Часами по сети гуляем!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Да! Интернет – у многих есть кумир.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ты: ПАУК в нем или МУХА?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Определись! И ситуацией владей!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Иначе же в сети сотрется личность,</a:t>
            </a:r>
          </a:p>
          <a:p>
            <a:pPr algn="ctr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Беследно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 исчезнешь в ней…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952" y="3235112"/>
            <a:ext cx="5112568" cy="3483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12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3828" y="287070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948352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Интернет-зависимость-  проблема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современного общества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820" y="1423737"/>
            <a:ext cx="331236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6960" y="5373216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компьютерной культуры, самовоспитание пользователей – вот противоядие Интернет – зависимости</a:t>
            </a:r>
          </a:p>
        </p:txBody>
      </p:sp>
    </p:spTree>
    <p:extLst>
      <p:ext uri="{BB962C8B-B14F-4D97-AF65-F5344CB8AC3E}">
        <p14:creationId xmlns:p14="http://schemas.microsoft.com/office/powerpoint/2010/main" val="160884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3038" y="404664"/>
            <a:ext cx="75608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Классный час на тему «Интернет и зависимость от него» [Электронный ресурс] . - Режим доступа : http://www.zarobr.ru/index.php?option=com_content&amp;view=article&amp;id=850:-l-r&amp;catid=52:2011-01-12-05-19-36&amp;Itemid=169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Классный час на тему «Страдания от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кибермании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Электронный ресурс] . - Режим доступа : http://ped-kopilka.ru/klasnomu-rukovoditelyu/klasnye-chasy-dlja-starsheklasnikov-i-studentov-koledzha/klasnyi-chas-9-klas-na-temu-kompyuternaja-zavisimost.html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Классный час  на тему "Зависимость... Миф или реальность?" [Электронный ресурс] . - Режим доступа : http://ya-uchitel.ru/load/klassnomu_rukovoditelju/klassnye_chasy/klassnyj_chas_quot_zavisimost_mif_ili_realnost_quot/67-1-0-1261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673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800225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4000" b="1" dirty="0" smtClean="0"/>
              <a:t>Спасибо за внимание</a:t>
            </a:r>
            <a:r>
              <a:rPr lang="ru-RU" altLang="ru-RU" sz="3600" dirty="0" smtClean="0"/>
              <a:t>!</a:t>
            </a:r>
          </a:p>
        </p:txBody>
      </p:sp>
      <p:pic>
        <p:nvPicPr>
          <p:cNvPr id="24580" name="Рисунок 3" descr="2521863_origin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628775"/>
            <a:ext cx="4679950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528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5300" y="1350448"/>
            <a:ext cx="83991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«Раньше люди жили в городах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живут в интернете».</a:t>
            </a:r>
          </a:p>
          <a:p>
            <a:pPr algn="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фильма «Социальная сеть».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24944"/>
            <a:ext cx="540060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182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548680"/>
            <a:ext cx="71287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Интернет-зависимость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современного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общества, тем более что  быстрое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новых информационных технологий становится одним из атрибутов современности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87672"/>
            <a:ext cx="4681537" cy="364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2487672"/>
            <a:ext cx="4035425" cy="389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992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48880"/>
            <a:ext cx="5976664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620688"/>
            <a:ext cx="70567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учащихся 1 – 2 курсов в той или иной степени испытывают зависимость от интернета</a:t>
            </a:r>
          </a:p>
        </p:txBody>
      </p:sp>
    </p:spTree>
    <p:extLst>
      <p:ext uri="{BB962C8B-B14F-4D97-AF65-F5344CB8AC3E}">
        <p14:creationId xmlns:p14="http://schemas.microsoft.com/office/powerpoint/2010/main" val="182713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4704"/>
            <a:ext cx="77768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устойчивых жизненных навыков при работе в  сети Интернет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Ознакомить студентов с вредными последствиями зависимости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социальных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сетей, донести представление о компьютерной и интернет –   зависимости;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Формировать положительное отношение к таким качествам характера, как самостоятельность, любознательность; развивать навыки познавательного интереса, творческой активности учащихся. 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Побуждать студентов к самовыражению, саморазвитию, уважению к «сопернику», умение вести спор, умение работать в команде.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296814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КУРАТОРСКИЙ ЧАС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«ИНТЕРНЕТ - ЗАВИСИМОСТЬ»</a:t>
            </a:r>
          </a:p>
        </p:txBody>
      </p:sp>
    </p:spTree>
    <p:extLst>
      <p:ext uri="{BB962C8B-B14F-4D97-AF65-F5344CB8AC3E}">
        <p14:creationId xmlns:p14="http://schemas.microsoft.com/office/powerpoint/2010/main" val="244720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97346"/>
            <a:ext cx="8136904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Формируемые компетенции: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 4. Осуществлять поиск и использование информации, необходимой для эффективного выполнения профессиональных задач, профессионального и личностного развития.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 5. 	Использовать информационно-коммуникационные технологии в профессиональной деятельности.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 6. Работать в коллективе и команде, эффективно общаться с коллегами, руководством, потребителями.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 7. Брать ответственность за работу членов команды (подчиненных), за результат выполнения заданий.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 11. Быть готовым брать на себя нравственные обязательства по отношению к природе, обществу и человеку.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 14. Вести здоровый образ жизни, заниматься физической культурой и спортом для укрепления здоровья, достижения жизненных и профессиональных целей.</a:t>
            </a:r>
          </a:p>
        </p:txBody>
      </p:sp>
    </p:spTree>
    <p:extLst>
      <p:ext uri="{BB962C8B-B14F-4D97-AF65-F5344CB8AC3E}">
        <p14:creationId xmlns:p14="http://schemas.microsoft.com/office/powerpoint/2010/main" val="49000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презентация, раздаточный материал;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мультимедийный процессор.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Листочки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цветные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карандаши/фломастеры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Мотивационная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анкетирование, объяснение, убеждение,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реализации: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</a:t>
            </a:r>
          </a:p>
          <a:p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2 -3 курса</a:t>
            </a:r>
          </a:p>
        </p:txBody>
      </p:sp>
    </p:spTree>
    <p:extLst>
      <p:ext uri="{BB962C8B-B14F-4D97-AF65-F5344CB8AC3E}">
        <p14:creationId xmlns:p14="http://schemas.microsoft.com/office/powerpoint/2010/main" val="194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84969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результат: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В результате проведения классного часа предполагается, что учащиеся обратят внимание на проблему интернет – зависимости у себя и своих друзей;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Побудить студентов использовать реальный мир для общения и научиться контролировать и ценить собственное время;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Воспитать уважение к себе, чувство собственного достоинства, уверенность, что здоровый образ жизни делает человека свободным и независимым, дает ему силы делать осознанный выбор во всем.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941168"/>
            <a:ext cx="3528392" cy="19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70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268760"/>
            <a:ext cx="7632847" cy="4457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сбора информации.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анкеты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«Интернет-зависимость»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анкетирования.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анкет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над сценарием мероприятия.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мультимедийной презентации.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памяток студентам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6266" y="666271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 ЭТАП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52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5b585c2924b0fe75ad6160b889a38a161fabba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960</Words>
  <Application>Microsoft Office PowerPoint</Application>
  <PresentationFormat>Экран (4:3)</PresentationFormat>
  <Paragraphs>134</Paragraphs>
  <Slides>13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Тема Office</vt:lpstr>
      <vt:lpstr>1_Тема Office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Павленин</dc:creator>
  <cp:lastModifiedBy>Elena_p</cp:lastModifiedBy>
  <cp:revision>13</cp:revision>
  <dcterms:created xsi:type="dcterms:W3CDTF">2015-12-10T04:57:51Z</dcterms:created>
  <dcterms:modified xsi:type="dcterms:W3CDTF">2015-12-10T08:32:11Z</dcterms:modified>
</cp:coreProperties>
</file>