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1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6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87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0807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44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49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33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74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1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6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3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2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7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6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5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3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7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7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980728"/>
            <a:ext cx="7906072" cy="227989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здравоохранения Российской Федерации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Фармация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3706492"/>
            <a:ext cx="7315200" cy="68580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прохождения практической подготовки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0664" y="638132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4883794"/>
            <a:ext cx="525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Выполнила студентка </a:t>
            </a:r>
            <a:r>
              <a:rPr lang="ru-RU" b="1" dirty="0" smtClean="0"/>
              <a:t>:Зуйкова М.К</a:t>
            </a:r>
          </a:p>
          <a:p>
            <a:r>
              <a:rPr lang="ru-RU" b="1" dirty="0" smtClean="0"/>
              <a:t>Группы </a:t>
            </a:r>
            <a:r>
              <a:rPr lang="ru-RU" b="1" dirty="0"/>
              <a:t>202-1</a:t>
            </a:r>
          </a:p>
          <a:p>
            <a:r>
              <a:rPr lang="ru-RU" b="1" dirty="0"/>
              <a:t>Руководитель практики : </a:t>
            </a:r>
            <a:r>
              <a:rPr lang="ru-RU" b="1" dirty="0" smtClean="0"/>
              <a:t>Герасимова Т. А.</a:t>
            </a:r>
            <a:endParaRPr lang="ru-RU" b="1" dirty="0"/>
          </a:p>
          <a:p>
            <a:r>
              <a:rPr lang="ru-RU" b="1" dirty="0"/>
              <a:t>Преподаватель : Казакова Е. </a:t>
            </a:r>
            <a:r>
              <a:rPr lang="ru-RU" b="1" dirty="0" smtClean="0"/>
              <a:t>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8933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377940" cy="129302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страница волонтера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09660"/>
            <a:ext cx="9173536" cy="54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99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404664"/>
            <a:ext cx="6377940" cy="12930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прохождения практики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поликлиника при НИИ Медицинских проблем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Шахтеров 25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177231"/>
            <a:ext cx="5496644" cy="30864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8725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20994" y="404664"/>
            <a:ext cx="5057760" cy="86064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на период практики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96792" y="1474049"/>
            <a:ext cx="8081962" cy="5067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было только одно поручение – это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температураметрия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входе в поликлинику. Но в последний день я еще заполняла больничные листы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479" y="2476852"/>
            <a:ext cx="3456384" cy="4096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76852"/>
            <a:ext cx="3195512" cy="408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27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16632"/>
            <a:ext cx="6377940" cy="129302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учета времени волонтера 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216" y="1409660"/>
            <a:ext cx="5478959" cy="53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05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496944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прохождения практики: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у меня маска была своя мне выдали перчатки и шапочку. 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не возникло трудностей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коллектив был доброжелательный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 прохождение практики мне не сказать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понравилось очень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из-за того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я каждый день выполняла одну и ту же работу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сидя на стуле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было никакого разнообразия. А также я не могла нормально проставить часы и подпись из-за того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куратор отправляет то к одному человеку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 человек то к другому.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я очень хочу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чтобы следующая практика была в аптеке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3429000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89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996952"/>
            <a:ext cx="7955280" cy="40690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02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23</TotalTime>
  <Words>220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Times New Roman</vt:lpstr>
      <vt:lpstr>След самолета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 Министерства здравоохранения Российской Федерации Фармацевтический колледж Отделение Фармация</vt:lpstr>
      <vt:lpstr>Личная страница волонтера:</vt:lpstr>
      <vt:lpstr>Место прохождения практики</vt:lpstr>
      <vt:lpstr>Обязанности на период практики :</vt:lpstr>
      <vt:lpstr>Лист учета времени волонтера 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 Министерства здравоохранения Российской Федерации Фармацевтический колледж Отделение Фармация</dc:title>
  <dc:creator>Зуйкова</dc:creator>
  <cp:lastModifiedBy>Зуйкова Марина</cp:lastModifiedBy>
  <cp:revision>4</cp:revision>
  <dcterms:created xsi:type="dcterms:W3CDTF">2020-12-14T15:02:18Z</dcterms:created>
  <dcterms:modified xsi:type="dcterms:W3CDTF">2020-12-14T15:39:45Z</dcterms:modified>
</cp:coreProperties>
</file>