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6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26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209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80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48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78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389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390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1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49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34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841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714DA-4FFD-4902-A28D-234EEA313342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26F4B-ABDF-4175-9884-F63AC9B077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399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3999" y="2833242"/>
            <a:ext cx="8606845" cy="18599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ток.Трансформатор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5532" y="5718363"/>
            <a:ext cx="3394364" cy="969818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Бельтюкова Е.Е.</a:t>
            </a: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66844" y="2000240"/>
            <a:ext cx="914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3881406" y="2408953"/>
            <a:ext cx="471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2351089" y="79375"/>
            <a:ext cx="7921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ФЕДЕРАЛЬНОЕ ГОСУДАРСТВЕННОЕ БЮДЖЕТНОЕ  ОБРАЗОВАТЕЛЬНОЕ УЧРЕЖДЕНИЕ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ВЫСШЕГО ОБРАЗОВАНИЯ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МЕДИЦИНСКИЙ УНИВЕРСИТЕТ 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ПРОФЕССОРА В.Ф. ВОЙНО-ЯСЕНЕЦКОГО» 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 ЗДРАВООХРАНЕНИЯ РОССИЙСКОЙ ФЕДЕРАЦИИ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12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5klass.net/datas/fizika/Soprotivlenie-v-tsepi-peremennogo-toka/0020-020-Induktivnoe-soprotivlenie-v-tsepi-peremennogo-to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383" y="105100"/>
            <a:ext cx="8728363" cy="654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2382982" y="2452255"/>
            <a:ext cx="2161309" cy="2770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07673" y="3380509"/>
            <a:ext cx="2895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068292" y="3297382"/>
            <a:ext cx="2161309" cy="2770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05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636" y="33741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сопротивление цепи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2649" y="1925783"/>
            <a:ext cx="8703574" cy="2677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87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18654" y="204766"/>
            <a:ext cx="11499273" cy="280167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Трансформатор— электрическая машина, состоящая из набора индуктивно связанных обмоток на каком-либо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магнитопроводе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без него и предназначенный для преобразования посредством электромагнитной индукции одной или нескольких систем переменного тока в одну или несколько других систем переменного тока без изменения частоты систем(системы) переменного тока.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:\Documents and Settings\Admin\Мои документы\Мои рисунки\Новая папка\250px-Transformator_scheme_ru_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7249" y="2576946"/>
            <a:ext cx="5282081" cy="3169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461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1835" y="1257588"/>
            <a:ext cx="11187545" cy="407641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трансформатора основана на двух базовых принципах: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1.Изменяющийся во времени электрический ток создаёт изменяющееся во времени магнитное поле (электромагнетизм)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2.Изменение магнитного потока, проходящего через обмотку, создаёт ЭДС в этой обмотке (электромагнитная индукция)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0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0326" y="405224"/>
            <a:ext cx="11651673" cy="17699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одну из обмоток, называемую первичной обмоткой, подаётся напряжение от внешнего источника. Протекающий по первичной обмотке переменный ток создаёт переменный магнитный поток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магнитопроводе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Documents and Settings\301-08\Мои документы\Downloads\12321\19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480" y="2886284"/>
            <a:ext cx="4478502" cy="38335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90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1104418" cy="294033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результате электромагнитной индукции, переменный магнитный поток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магнитопроводе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создаёт во всех обмотках, в том числе и в первичной, ЭДС индукции, пропорциональную первой производной магнитного потока, при синусоидальном токе сдвинутой на 90° в обратную сторону по отношению к магнитному потоку. В некоторых трансформаторах, работающих на высоких или сверхвысоких частотах,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магнитопровод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отсутствовать.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63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Фарадея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280214"/>
            <a:ext cx="10952018" cy="5011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ЭДС, создаваемая во вторичной обмотке, может быть вычислена по закону Фарадея, который гласит, что: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U2 — Напряжение на вторичной обмотке,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N2 — число витков во вторичной обмотке,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 — суммарный магнитный поток, через один виток обмотки. Если витки обмотки расположены перпендикулярно линиям магнитного поля, то поток будет пропорционален магнитному полю B и площади S через которую он проходит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:\Documents and Settings\Admin\Мои документы\Мои рисунки\Новая папка\da80dfb77808030d230de0c3229a84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652" y="2302067"/>
            <a:ext cx="2474816" cy="1071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344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81199" y="1372878"/>
            <a:ext cx="9130145" cy="37948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ЭДС, создаваемая в первичной обмотке, соответственно: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U1 — мгновенное значение напряжения на концах первичной обмотки,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N1 — число витков в первичной обмотке.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:\Documents and Settings\Admin\Мои документы\Мои рисунки\Новая папка\43661e066db22a6376b33858b57588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688" y="1866889"/>
            <a:ext cx="2500330" cy="1082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075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81200" y="285728"/>
            <a:ext cx="8478982" cy="62867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Поделив уравнение U2 на U1, получим отношение: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:\Documents and Settings\Admin\Мои документы\Мои рисунки\Новая папка\57f7944a4324a4007c88f2fc33bc185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9145" y="1578108"/>
            <a:ext cx="4712730" cy="2827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240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идеального трансформатора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785764" cy="299575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Идеальный трансформатор — трансформатор, у которого отсутствуют потери энергии на нагрев обмоток и потоки рассеяния обмоток.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512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091" y="1690688"/>
            <a:ext cx="10314709" cy="1568739"/>
          </a:xfrm>
        </p:spPr>
        <p:txBody>
          <a:bodyPr>
            <a:normAutofit lnSpcReduction="10000"/>
          </a:bodyPr>
          <a:lstStyle/>
          <a:p>
            <a:pPr marL="914400" lvl="1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Переменный ток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Резистор, катушка и конденсатор в цепи переменного тока.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переменного тока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469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9927" y="913513"/>
            <a:ext cx="9781309" cy="49192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трансформатор всю поступающую энергию из первичной цепи трансформирует в магнитное поле и, затем, в энергию вторичной цепи. В этом случае поступающая энергия равна преобразованной энергии: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 — мгновенное значение поступающей на трансформатор мощности, поступающей из первичной цепи,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 — мгновенное значение преобразованной трансформатором мощности, поступающей во вторичную цепь.</a:t>
            </a:r>
          </a:p>
        </p:txBody>
      </p:sp>
      <p:pic>
        <p:nvPicPr>
          <p:cNvPr id="4098" name="Picture 2" descr="H:\Documents and Settings\Admin\Мои документы\Мои рисунки\Новая папка\e0aa2b27690ba9a480e7bea9635abc3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8414" y="2500306"/>
            <a:ext cx="6167480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01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48145" y="826054"/>
            <a:ext cx="10612581" cy="421700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Соединив это уравнение с отношением напряжений на концах обмоток, получим уравнение идеального трансформатора: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получаем, что при увеличении напряжения на концах вторичной обмотки U2, уменьшается ток вторичной цепи I2.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:\Documents and Settings\Admin\Мои документы\Мои рисунки\Новая папка\267be98ee2a466b05e12214af58ff2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36" y="2143116"/>
            <a:ext cx="3292499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850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00546" y="667167"/>
            <a:ext cx="10210800" cy="369052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преобразования сопротивления одной цепи к сопротивлению другой, нужно умножить величину на квадрат отношения. Например, сопротивление Z2 подключено к концам вторичной обмотки, его приведённое значение к первичной цепи будет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правило справедливо также и для вторичной цепи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6146" name="Picture 2" descr="H:\Documents and Settings\Admin\Мои документы\Мои рисунки\Новая папка\b3d52dc178852f4efa2ef0a2cec630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24" y="2571744"/>
            <a:ext cx="2428892" cy="714381"/>
          </a:xfrm>
          <a:prstGeom prst="rect">
            <a:avLst/>
          </a:prstGeom>
          <a:noFill/>
        </p:spPr>
      </p:pic>
      <p:pic>
        <p:nvPicPr>
          <p:cNvPr id="6147" name="Picture 3" descr="H:\Documents and Settings\Admin\Мои документы\Мои рисунки\Новая папка\bfa9643858939bf8360d0fe754619cd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2662" y="4357694"/>
            <a:ext cx="2500330" cy="857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679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891" y="254288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трансформаторов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20436" y="1579851"/>
            <a:ext cx="10758055" cy="433964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Силовой трансформатор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Автотрансформатор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 тока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 напряжения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Импульсный трансформатор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Разделительный трансформатор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Согласующий трансформатор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Пик-трансформатор</a:t>
            </a:r>
          </a:p>
        </p:txBody>
      </p:sp>
    </p:spTree>
    <p:extLst>
      <p:ext uri="{BB962C8B-B14F-4D97-AF65-F5344CB8AC3E}">
        <p14:creationId xmlns:p14="http://schemas.microsoft.com/office/powerpoint/2010/main" xmlns="" val="26950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6" y="129598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744200" cy="258012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Обмотка — совокупность витков, образующих электрическую цепь, в которой суммируются ЭДС, наведённые в витках. В трёхфазном трансформаторе под обмоткой обычно подразумевают совокупность обмоток одного напряжения трёх фаз, соединяемых между собой.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Documents and Settings\301-08\Мои документы\Downloads\12321\em_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3306" y="3942182"/>
            <a:ext cx="2684330" cy="2697752"/>
          </a:xfrm>
          <a:prstGeom prst="rect">
            <a:avLst/>
          </a:prstGeom>
          <a:noFill/>
        </p:spPr>
      </p:pic>
      <p:pic>
        <p:nvPicPr>
          <p:cNvPr id="6" name="Picture 2" descr="C:\Documents and Settings\301-08\Мои документы\Downloads\12321\transformato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6026" y="3821387"/>
            <a:ext cx="3684375" cy="28185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6536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Обмотки разделяют по: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72891" y="1432288"/>
            <a:ext cx="2646218" cy="8666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1.Назначению </a:t>
            </a:r>
          </a:p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158836" y="2286000"/>
            <a:ext cx="1745674" cy="5680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6153582" y="2309021"/>
            <a:ext cx="8228" cy="10570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419110" y="2320636"/>
            <a:ext cx="1641763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932801" y="2951015"/>
            <a:ext cx="2937163" cy="2840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— обмотки трансформатора, к которым подводится энергия преобразуемого или от которых отводится энергия преобразованного переменного тока.</a:t>
            </a: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455317" y="3373511"/>
            <a:ext cx="3475327" cy="2888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— при невысоком токе обмотки и не слишком широком диапазоне регулирования, в обмотке могут быть предусмотрены отводы для регулирования коэффициента трансформации напряжения.</a:t>
            </a:r>
          </a:p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515997" y="2951015"/>
            <a:ext cx="3333100" cy="36714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— обмотки, предназначенные, например, для питания сети собственных нужд с мощностью существенно меньшей, чем номинальная мощность трансформатора, для компенсации третей гармонической магнитного поля, подмагничивания магнитной системы постоянным током, и т. п.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74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33455" y="484910"/>
            <a:ext cx="2646218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2.Исполнению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34059" y="1717958"/>
            <a:ext cx="2438400" cy="2937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Фольговая обмотка — фольговые обмотки выполняются из широкого медного или алюминиевого листа толщиной от десятых долей миллиметра до нескольких миллиметров.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78239" y="1496288"/>
            <a:ext cx="3006437" cy="32558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Дисковая обмотка — дисковая обмотка состоит из ряда дисков, соединённых последовательно. В каждом диске витки наматываются в радиальном направлении в виде спирали по направлению внутрь и наружу на соседних дисках.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78730" y="1717958"/>
            <a:ext cx="2750126" cy="22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Винтовая обмотка — винтовая обмотка может представлять собой вариант многослойной обмотки с расстояниями между каждым витком или заходом обмотки.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8544" y="1496288"/>
            <a:ext cx="2590803" cy="3435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Рядовая обмотка — витки обмотки располагаются в осевом направлении во всей длине обмотки. Последующие витки наматываются плотно друг к другу, не оставляя промежуточного пространства.</a:t>
            </a:r>
          </a:p>
          <a:p>
            <a:pPr algn="ctr"/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466109" y="955964"/>
            <a:ext cx="1887684" cy="5403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779818" y="1094510"/>
            <a:ext cx="304800" cy="5680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19455" y="1094510"/>
            <a:ext cx="360218" cy="4017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35089" y="955964"/>
            <a:ext cx="3200402" cy="7065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3255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346" y="703406"/>
            <a:ext cx="10494818" cy="5738957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 для закрепления: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 цепи возникает переменный ток?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формулой можно описать переменный ток?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определяется мощность переменного тока?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называется, действительным значением силы тока и напряжения?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Пропускает ли конденсатор постоянный ток? 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Пропускает ли катушка переменный ток? Как при этом связаны фазы тока и напряжения?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Пропускает ли конденсатор переменный ток? Как при этом связаны фазы тока и напряжения?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Пропускает ли резистор переменный ток? Как при этом связаны фазы тока и напряжения?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 устройство трансформатора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принцип действия трансформатора.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называется, коэффициентом трансформации?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66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0327" y="756785"/>
            <a:ext cx="10861964" cy="39814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vi-VN" sz="3200" b="1" dirty="0" smtClean="0">
                <a:latin typeface="+mj-lt"/>
              </a:rPr>
              <a:t>Переменный ток</a:t>
            </a:r>
            <a:r>
              <a:rPr lang="ru-RU" sz="3200" b="1" dirty="0" smtClean="0">
                <a:latin typeface="+mj-lt"/>
              </a:rPr>
              <a:t> — электрический ток, который периодически изменяется по модулю и направлению.</a:t>
            </a:r>
          </a:p>
          <a:p>
            <a:pPr algn="just"/>
            <a:endParaRPr lang="ru-RU" sz="3200" b="1" dirty="0" smtClean="0">
              <a:latin typeface="+mj-lt"/>
            </a:endParaRPr>
          </a:p>
          <a:p>
            <a:pPr marL="0" indent="0" algn="just">
              <a:buNone/>
            </a:pPr>
            <a:r>
              <a:rPr lang="ru-RU" sz="3200" b="1" dirty="0" smtClean="0">
                <a:latin typeface="+mj-lt"/>
              </a:rPr>
              <a:t>	Под переменным током также подразумевают ток в обычных одно- и трёхфазных сетях. В этом случае мгновенные значения тока и напряжения изменяются по гармоническому закону.</a:t>
            </a:r>
          </a:p>
        </p:txBody>
      </p:sp>
    </p:spTree>
    <p:extLst>
      <p:ext uri="{BB962C8B-B14F-4D97-AF65-F5344CB8AC3E}">
        <p14:creationId xmlns:p14="http://schemas.microsoft.com/office/powerpoint/2010/main" xmlns="" val="22444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408" y="170562"/>
            <a:ext cx="8672538" cy="13395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устройствах-потребителях постоянного тока переменный ток часто преобразуется выпрямителями для получения постоянного тока.</a:t>
            </a:r>
          </a:p>
          <a:p>
            <a:endParaRPr lang="ru-RU" dirty="0"/>
          </a:p>
        </p:txBody>
      </p:sp>
      <p:pic>
        <p:nvPicPr>
          <p:cNvPr id="1026" name="Picture 2" descr="H:\Documents and Settings\Admin\Мои документы\Мои рисунки\Новая папка\02462400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9442" y="1343890"/>
            <a:ext cx="7946469" cy="471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960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7986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сетей переменного тока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99153"/>
            <a:ext cx="10799618" cy="3979429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 в сетях переменного тока легко преобразуется от одного уровня к другому путем применения трансформатора.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Асинхронные электродвигатели переменного тока проще и надежнее двигателей постоянного тока. (90% вырабатываемой электроэнергии потребляется асинхронными электродвигателями).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Переменный ток используется преимущественно для более удобной передачи от генератора до потребителя.</a:t>
            </a:r>
          </a:p>
          <a:p>
            <a:pPr marL="514350" indent="-514350" algn="just">
              <a:buFont typeface="+mj-lt"/>
              <a:buAutoNum type="arabicPeriod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7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Генерирование переменного тока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952018" cy="28017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Переменный ток получают путем вращения рамки в магнитном поле. Принцип действия — явление электромагнитной индукции (появление индукционного тока в замкнутом контуре при изменении магнитного потока). В генераторах переменного тока вращается якорь из магнита (электромагнита) с несколькими полюсами (2, 4, 6 и т. д.), а с обмоток статора снимается переменное напряжение.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8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Ома для электрической цепи переменного тока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023198"/>
            <a:ext cx="10868891" cy="14127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электрическую цепь, состоящую из последовательно соединенных резистора, конденсатора и катушки . 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Documents and Settings\301-08\Мои документы\Downloads\12321\Img_Iper_Ref_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6866" y="3297383"/>
            <a:ext cx="6032557" cy="3135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71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IEcy;&amp;mcy;&amp;kcy;&amp;ocy;&amp;scy;&amp;tcy;&amp;ncy;&amp;ocy;&amp;iecy; &amp;scy;&amp;ocy;&amp;pcy;&amp;rcy;&amp;ocy;&amp;tcy;&amp;icy;&amp;vcy;&amp;lcy;&amp;iecy;&amp;ncy;&amp;icy;&amp;iecy; &amp;vcy; &amp;tscy;&amp;iecy;&amp;pcy;&amp;icy; &amp;pcy;&amp;iecy;&amp;rcy;&amp;iecy;&amp;mcy;&amp;iecy;&amp;ncy;&amp;ncy;&amp;ocy;&amp;gcy;&amp;ocy; &amp;tcy;&amp;ocy;&amp;kcy;&amp;acy;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5684"/>
            <a:ext cx="8133779" cy="610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315200" y="2632364"/>
            <a:ext cx="2521527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283527" y="3505200"/>
            <a:ext cx="346364" cy="1385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287491" y="3477491"/>
            <a:ext cx="26600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505200" y="4170218"/>
            <a:ext cx="2826327" cy="1385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48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301-08\Мои документы\Downloads\12321\68014_html_634e183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5539" y="1302327"/>
            <a:ext cx="7468506" cy="3797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39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694</Words>
  <Application>Microsoft Office PowerPoint</Application>
  <PresentationFormat>Произвольный</PresentationFormat>
  <Paragraphs>103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Переменный ток.Трансформатор</vt:lpstr>
      <vt:lpstr>План:</vt:lpstr>
      <vt:lpstr>Слайд 3</vt:lpstr>
      <vt:lpstr>Слайд 4</vt:lpstr>
      <vt:lpstr>Преимущества сетей переменного тока</vt:lpstr>
      <vt:lpstr>Генерирование переменного тока</vt:lpstr>
      <vt:lpstr> Закон Ома для электрической цепи переменного тока </vt:lpstr>
      <vt:lpstr>Слайд 8</vt:lpstr>
      <vt:lpstr>Слайд 9</vt:lpstr>
      <vt:lpstr>Слайд 10</vt:lpstr>
      <vt:lpstr>Полное сопротивление цепи</vt:lpstr>
      <vt:lpstr>Слайд 12</vt:lpstr>
      <vt:lpstr>Слайд 13</vt:lpstr>
      <vt:lpstr>Слайд 14</vt:lpstr>
      <vt:lpstr>Слайд 15</vt:lpstr>
      <vt:lpstr>Закон Фарадея</vt:lpstr>
      <vt:lpstr>Слайд 17</vt:lpstr>
      <vt:lpstr>Слайд 18</vt:lpstr>
      <vt:lpstr>Уравнения идеального трансформатора</vt:lpstr>
      <vt:lpstr>Слайд 20</vt:lpstr>
      <vt:lpstr>Слайд 21</vt:lpstr>
      <vt:lpstr>Слайд 22</vt:lpstr>
      <vt:lpstr>Виды трансформаторов</vt:lpstr>
      <vt:lpstr>Обмотка</vt:lpstr>
      <vt:lpstr>Обмотки разделяют по:</vt:lpstr>
      <vt:lpstr>Слайд 26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Переменный ток.Трансформатор</dc:title>
  <dc:creator>Бельтюкова Екатрина Евгеньевна</dc:creator>
  <cp:lastModifiedBy>notebook</cp:lastModifiedBy>
  <cp:revision>7</cp:revision>
  <dcterms:created xsi:type="dcterms:W3CDTF">2018-04-20T04:13:49Z</dcterms:created>
  <dcterms:modified xsi:type="dcterms:W3CDTF">2020-02-28T04:21:55Z</dcterms:modified>
</cp:coreProperties>
</file>