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A40-CF0B-4D25-BD19-AF1CF76B3D26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E50C-B15F-4BBD-B751-7C7DAB4D5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877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A40-CF0B-4D25-BD19-AF1CF76B3D26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E50C-B15F-4BBD-B751-7C7DAB4D5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536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A40-CF0B-4D25-BD19-AF1CF76B3D26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E50C-B15F-4BBD-B751-7C7DAB4D5E3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707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A40-CF0B-4D25-BD19-AF1CF76B3D26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E50C-B15F-4BBD-B751-7C7DAB4D5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124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A40-CF0B-4D25-BD19-AF1CF76B3D26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E50C-B15F-4BBD-B751-7C7DAB4D5E3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0658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A40-CF0B-4D25-BD19-AF1CF76B3D26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E50C-B15F-4BBD-B751-7C7DAB4D5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188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A40-CF0B-4D25-BD19-AF1CF76B3D26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E50C-B15F-4BBD-B751-7C7DAB4D5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983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A40-CF0B-4D25-BD19-AF1CF76B3D26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E50C-B15F-4BBD-B751-7C7DAB4D5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367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A40-CF0B-4D25-BD19-AF1CF76B3D26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E50C-B15F-4BBD-B751-7C7DAB4D5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752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A40-CF0B-4D25-BD19-AF1CF76B3D26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E50C-B15F-4BBD-B751-7C7DAB4D5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519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A40-CF0B-4D25-BD19-AF1CF76B3D26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E50C-B15F-4BBD-B751-7C7DAB4D5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672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A40-CF0B-4D25-BD19-AF1CF76B3D26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E50C-B15F-4BBD-B751-7C7DAB4D5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882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A40-CF0B-4D25-BD19-AF1CF76B3D26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E50C-B15F-4BBD-B751-7C7DAB4D5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726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A40-CF0B-4D25-BD19-AF1CF76B3D26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E50C-B15F-4BBD-B751-7C7DAB4D5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360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A40-CF0B-4D25-BD19-AF1CF76B3D26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E50C-B15F-4BBD-B751-7C7DAB4D5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452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A40-CF0B-4D25-BD19-AF1CF76B3D26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E50C-B15F-4BBD-B751-7C7DAB4D5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812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66A40-CF0B-4D25-BD19-AF1CF76B3D26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360E50C-B15F-4BBD-B751-7C7DAB4D5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03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15068" y="777922"/>
            <a:ext cx="9144000" cy="11012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</a:t>
            </a:r>
            <a:b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</a:b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Министерства здравоохранения Российской Федерации </a:t>
            </a:r>
            <a:b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</a:b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Фармацевтический колледж</a:t>
            </a: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31B4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31B4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1B4E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947080" y="2455625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3800" b="1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</a:t>
            </a:r>
            <a:endParaRPr kumimoji="0" lang="ru-RU" sz="3800" b="1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производственной практики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3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Дисциплина: Организация деятельности аптеки и ее структурных подразделений.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09314" y="556040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Выполнила: студентка 2 курса</a:t>
            </a:r>
          </a:p>
          <a:p>
            <a:pPr algn="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Отделения «Фармация» Группы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201-1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Годунова В.А.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233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732" cy="16826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54547" y="2033516"/>
            <a:ext cx="4479017" cy="503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43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516511" cy="10729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5779" y="1241946"/>
            <a:ext cx="5254388" cy="561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33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516511" cy="10729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8888" y="3753134"/>
            <a:ext cx="5007388" cy="28893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820" y="2327477"/>
            <a:ext cx="5490949" cy="45305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66" y="1033107"/>
            <a:ext cx="4849073" cy="272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95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516511" cy="18350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6086" y="1930400"/>
            <a:ext cx="3972141" cy="47297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478" y="2156133"/>
            <a:ext cx="7159387" cy="470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39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8203" y="2187883"/>
            <a:ext cx="5175249" cy="388143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579728" y="255944"/>
            <a:ext cx="10515600" cy="1054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перевязочного материала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513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087958" y="241973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резиновых изделий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1033" y="2298027"/>
            <a:ext cx="517524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12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8860" y="2065054"/>
            <a:ext cx="4612943" cy="4622349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156197" y="245660"/>
            <a:ext cx="8911687" cy="11873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лекарственного растительного сырья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933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6242" y="2160588"/>
            <a:ext cx="6919553" cy="388143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388209" y="146438"/>
            <a:ext cx="8911687" cy="7543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парафармацевтической продукции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081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8119" y="1764802"/>
            <a:ext cx="2911077" cy="388143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38200" y="150125"/>
            <a:ext cx="10515600" cy="7642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 (снаружи и внутри)</a:t>
            </a:r>
            <a:r>
              <a:rPr kumimoji="0" lang="ru-RU" sz="3600" b="0" i="0" u="none" strike="noStrike" kern="1200" cap="none" spc="0" normalizeH="0" baseline="0" noProof="0" smtClean="0">
                <a:ln>
                  <a:noFill/>
                </a:ln>
                <a:solidFill>
                  <a:srgbClr val="31B4E6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</a:rPr>
              <a:t/>
            </a:r>
            <a:br>
              <a:rPr kumimoji="0" lang="ru-RU" sz="3600" b="0" i="0" u="none" strike="noStrike" kern="1200" cap="none" spc="0" normalizeH="0" baseline="0" noProof="0" smtClean="0">
                <a:ln>
                  <a:noFill/>
                </a:ln>
                <a:solidFill>
                  <a:srgbClr val="31B4E6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</a:rPr>
            </a:b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31B4E6">
                  <a:lumMod val="75000"/>
                </a:srgbClr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980" y="1115634"/>
            <a:ext cx="3172039" cy="537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73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0856" y="2243436"/>
            <a:ext cx="2911077" cy="388143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169844" y="296564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Тара для сбора медицинских отходов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453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28300"/>
            <a:ext cx="3870278" cy="541816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38200" y="365126"/>
            <a:ext cx="10515600" cy="8631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Вывеска ООО</a:t>
            </a: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kumimoji="0" lang="ru-RU" sz="40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РАС»Аптека</a:t>
            </a: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«Низкие цены»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344" y="1630909"/>
            <a:ext cx="7233313" cy="461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96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38200" y="365126"/>
            <a:ext cx="10515600" cy="9314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 аптеки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6.userapi.com/c857332/v857332351/190ac/0PgX0ATFT8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5" y="2976563"/>
            <a:ext cx="6919553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260" y="3971399"/>
            <a:ext cx="5240740" cy="2778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154" y="96081"/>
            <a:ext cx="3431494" cy="366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45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38200" y="365125"/>
            <a:ext cx="10515600" cy="8768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Гардеробная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1156" y="1270000"/>
            <a:ext cx="4247005" cy="54446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161" y="1132763"/>
            <a:ext cx="4763069" cy="558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37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023581"/>
            <a:ext cx="4481520" cy="5636525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38200" y="365126"/>
            <a:ext cx="10515600" cy="8358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фармацевта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231" y="1101202"/>
            <a:ext cx="3664771" cy="548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07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2099" y="1146412"/>
            <a:ext cx="3933107" cy="5472752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38200" y="365125"/>
            <a:ext cx="10515600" cy="7812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стенд для посетителей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105" y="1146412"/>
            <a:ext cx="2976056" cy="530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92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553091" cy="16826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297" y="1270000"/>
            <a:ext cx="2177917" cy="2360305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191302" y="136478"/>
            <a:ext cx="8911687" cy="14988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139" y="1635366"/>
            <a:ext cx="3285244" cy="54895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383" y="1635367"/>
            <a:ext cx="2979884" cy="53106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5872" y="1447590"/>
            <a:ext cx="3085248" cy="54984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345" y="3731057"/>
            <a:ext cx="1792852" cy="319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82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516511" cy="10729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5998" y="887104"/>
            <a:ext cx="3591912" cy="53226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444" y="887104"/>
            <a:ext cx="3090924" cy="550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72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516511" cy="10729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52884" y="750627"/>
            <a:ext cx="3930555" cy="578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9312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</TotalTime>
  <Words>96</Words>
  <Application>Microsoft Office PowerPoint</Application>
  <PresentationFormat>Широкоэкранный</PresentationFormat>
  <Paragraphs>18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Century Gothic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6</cp:revision>
  <dcterms:created xsi:type="dcterms:W3CDTF">2019-12-24T13:45:50Z</dcterms:created>
  <dcterms:modified xsi:type="dcterms:W3CDTF">2019-12-24T14:36:02Z</dcterms:modified>
</cp:coreProperties>
</file>