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2C388-7439-4499-8964-33645865F4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6F9D31-B809-453E-922B-04FEB8A36A9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Факторы, влияющие на результат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1612088-B4BB-45B6-930B-5861BA4D1BAD}" type="parTrans" cxnId="{7B918766-FF5B-4053-9833-EF866F0D0AE6}">
      <dgm:prSet/>
      <dgm:spPr/>
      <dgm:t>
        <a:bodyPr/>
        <a:lstStyle/>
        <a:p>
          <a:endParaRPr lang="ru-RU"/>
        </a:p>
      </dgm:t>
    </dgm:pt>
    <dgm:pt modelId="{97715060-9228-4AA9-AF67-2855345C6050}" type="sibTrans" cxnId="{7B918766-FF5B-4053-9833-EF866F0D0AE6}">
      <dgm:prSet/>
      <dgm:spPr/>
      <dgm:t>
        <a:bodyPr/>
        <a:lstStyle/>
        <a:p>
          <a:endParaRPr lang="ru-RU"/>
        </a:p>
      </dgm:t>
    </dgm:pt>
    <dgm:pt modelId="{6F85B57A-C648-4BF7-9FA9-5E535D59B1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Идентификация пациента и образца биоматериала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35FCDE2-9C51-406A-8C66-4A151622C3A5}" type="parTrans" cxnId="{7DA3EB72-FDDC-488E-B560-E018FCAE67ED}">
      <dgm:prSet/>
      <dgm:spPr/>
      <dgm:t>
        <a:bodyPr/>
        <a:lstStyle/>
        <a:p>
          <a:endParaRPr lang="ru-RU"/>
        </a:p>
      </dgm:t>
    </dgm:pt>
    <dgm:pt modelId="{87B920DE-B292-4392-B638-ADA4DCB4C4D4}" type="sibTrans" cxnId="{7DA3EB72-FDDC-488E-B560-E018FCAE67ED}">
      <dgm:prSet/>
      <dgm:spPr/>
      <dgm:t>
        <a:bodyPr/>
        <a:lstStyle/>
        <a:p>
          <a:endParaRPr lang="ru-RU"/>
        </a:p>
      </dgm:t>
    </dgm:pt>
    <dgm:pt modelId="{DAD8D18E-F82D-422A-A466-F4E51881C9E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Биологические факторы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53E9F10-468A-4276-BFD1-8156BF394779}" type="parTrans" cxnId="{BDDE29B9-F86E-432F-9666-E59080ECE6FC}">
      <dgm:prSet/>
      <dgm:spPr/>
      <dgm:t>
        <a:bodyPr/>
        <a:lstStyle/>
        <a:p>
          <a:endParaRPr lang="ru-RU"/>
        </a:p>
      </dgm:t>
    </dgm:pt>
    <dgm:pt modelId="{72BC7075-80C7-43D1-A3E1-AF6A63B4FEAC}" type="sibTrans" cxnId="{BDDE29B9-F86E-432F-9666-E59080ECE6FC}">
      <dgm:prSet/>
      <dgm:spPr/>
      <dgm:t>
        <a:bodyPr/>
        <a:lstStyle/>
        <a:p>
          <a:endParaRPr lang="ru-RU"/>
        </a:p>
      </dgm:t>
    </dgm:pt>
    <dgm:pt modelId="{6B779003-3DC1-45C0-83EB-88B3E99CC7B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Условия взятия, хранения и транспортировки биоматериала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A1E6D60-7E85-4E60-AC40-471F0EEC5E15}" type="parTrans" cxnId="{3D6CDFAD-4C48-4C9E-9420-BBAB29D395A1}">
      <dgm:prSet/>
      <dgm:spPr/>
      <dgm:t>
        <a:bodyPr/>
        <a:lstStyle/>
        <a:p>
          <a:endParaRPr lang="ru-RU"/>
        </a:p>
      </dgm:t>
    </dgm:pt>
    <dgm:pt modelId="{14C716BE-1B23-4AD4-83E6-03862E65F971}" type="sibTrans" cxnId="{3D6CDFAD-4C48-4C9E-9420-BBAB29D395A1}">
      <dgm:prSet/>
      <dgm:spPr/>
      <dgm:t>
        <a:bodyPr/>
        <a:lstStyle/>
        <a:p>
          <a:endParaRPr lang="ru-RU"/>
        </a:p>
      </dgm:t>
    </dgm:pt>
    <dgm:pt modelId="{10FF68EF-4FB0-4A41-B4ED-AC6092542E93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Свойства анализируемого компонента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DE8A1F5-766C-400B-9DD3-115C5DABEFBD}" type="parTrans" cxnId="{AB265A60-6DF2-4D25-BDBB-150753EFEC21}">
      <dgm:prSet/>
      <dgm:spPr/>
      <dgm:t>
        <a:bodyPr/>
        <a:lstStyle/>
        <a:p>
          <a:endParaRPr lang="ru-RU"/>
        </a:p>
      </dgm:t>
    </dgm:pt>
    <dgm:pt modelId="{D2EB31D7-4282-41B4-B57C-A53D18837346}" type="sibTrans" cxnId="{AB265A60-6DF2-4D25-BDBB-150753EFEC21}">
      <dgm:prSet/>
      <dgm:spPr/>
      <dgm:t>
        <a:bodyPr/>
        <a:lstStyle/>
        <a:p>
          <a:endParaRPr lang="ru-RU"/>
        </a:p>
      </dgm:t>
    </dgm:pt>
    <dgm:pt modelId="{2BDF5321-47CF-4058-B173-3CA1DB85FBED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Учитываемые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86B4E9D-4273-4B74-A99A-8FC4DFFED415}" type="parTrans" cxnId="{8DC0B441-04FE-4BF6-8CFB-9F3E2447050F}">
      <dgm:prSet/>
      <dgm:spPr/>
      <dgm:t>
        <a:bodyPr/>
        <a:lstStyle/>
        <a:p>
          <a:endParaRPr lang="ru-RU"/>
        </a:p>
      </dgm:t>
    </dgm:pt>
    <dgm:pt modelId="{6FE59942-26D3-415E-94A7-AFBAD0790B3C}" type="sibTrans" cxnId="{8DC0B441-04FE-4BF6-8CFB-9F3E2447050F}">
      <dgm:prSet/>
      <dgm:spPr/>
      <dgm:t>
        <a:bodyPr/>
        <a:lstStyle/>
        <a:p>
          <a:endParaRPr lang="ru-RU"/>
        </a:p>
      </dgm:t>
    </dgm:pt>
    <dgm:pt modelId="{20A88183-75FE-4D81-8622-C3C7EA3B6DE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Регулируемые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1E1E6BF-80E9-40B6-AB54-563990939BB2}" type="parTrans" cxnId="{090FF273-7F0D-4882-9C4E-A4046012BAAA}">
      <dgm:prSet/>
      <dgm:spPr/>
      <dgm:t>
        <a:bodyPr/>
        <a:lstStyle/>
        <a:p>
          <a:endParaRPr lang="ru-RU"/>
        </a:p>
      </dgm:t>
    </dgm:pt>
    <dgm:pt modelId="{F0AC13E8-7422-4032-AB37-195E3B5776BE}" type="sibTrans" cxnId="{090FF273-7F0D-4882-9C4E-A4046012BAAA}">
      <dgm:prSet/>
      <dgm:spPr/>
      <dgm:t>
        <a:bodyPr/>
        <a:lstStyle/>
        <a:p>
          <a:endParaRPr lang="ru-RU"/>
        </a:p>
      </dgm:t>
    </dgm:pt>
    <dgm:pt modelId="{FE163186-A500-461B-A7C6-628FEB02AA4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Ятрогенные факторы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FA493DF-591B-477F-B6F7-4259980F5115}" type="parTrans" cxnId="{A330B8CA-68A9-42CC-B50B-27C89B5C6EBE}">
      <dgm:prSet/>
      <dgm:spPr/>
      <dgm:t>
        <a:bodyPr/>
        <a:lstStyle/>
        <a:p>
          <a:endParaRPr lang="ru-RU"/>
        </a:p>
      </dgm:t>
    </dgm:pt>
    <dgm:pt modelId="{8255A82C-4EF9-4EBC-8CE8-340535E640B1}" type="sibTrans" cxnId="{A330B8CA-68A9-42CC-B50B-27C89B5C6EBE}">
      <dgm:prSet/>
      <dgm:spPr/>
      <dgm:t>
        <a:bodyPr/>
        <a:lstStyle/>
        <a:p>
          <a:endParaRPr lang="ru-RU"/>
        </a:p>
      </dgm:t>
    </dgm:pt>
    <dgm:pt modelId="{BF834F1A-39EF-418E-BE3B-20B580D70360}" type="pres">
      <dgm:prSet presAssocID="{A032C388-7439-4499-8964-33645865F4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C1D985-769F-43C3-BE14-78730A18CC3D}" type="pres">
      <dgm:prSet presAssocID="{DE6F9D31-B809-453E-922B-04FEB8A36A97}" presName="hierRoot1" presStyleCnt="0">
        <dgm:presLayoutVars>
          <dgm:hierBranch val="init"/>
        </dgm:presLayoutVars>
      </dgm:prSet>
      <dgm:spPr/>
    </dgm:pt>
    <dgm:pt modelId="{1BA9D1F5-5EB4-41CA-A605-AE0B77C486E8}" type="pres">
      <dgm:prSet presAssocID="{DE6F9D31-B809-453E-922B-04FEB8A36A97}" presName="rootComposite1" presStyleCnt="0"/>
      <dgm:spPr/>
    </dgm:pt>
    <dgm:pt modelId="{FB0D9265-5095-42E5-840A-A93184FC16BD}" type="pres">
      <dgm:prSet presAssocID="{DE6F9D31-B809-453E-922B-04FEB8A36A97}" presName="rootText1" presStyleLbl="node0" presStyleIdx="0" presStyleCnt="1" custScaleX="452974" custScaleY="198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A0416-29CF-448C-A6E8-8BB4690B061D}" type="pres">
      <dgm:prSet presAssocID="{DE6F9D31-B809-453E-922B-04FEB8A36A9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EC85B9-0A47-4258-9368-E2380625256F}" type="pres">
      <dgm:prSet presAssocID="{DE6F9D31-B809-453E-922B-04FEB8A36A97}" presName="hierChild2" presStyleCnt="0"/>
      <dgm:spPr/>
    </dgm:pt>
    <dgm:pt modelId="{BAF99F97-5DC9-4576-81D8-D8650DE72FBD}" type="pres">
      <dgm:prSet presAssocID="{635FCDE2-9C51-406A-8C66-4A151622C3A5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5DBA510-8F2D-45C8-AD2A-5959A4972283}" type="pres">
      <dgm:prSet presAssocID="{6F85B57A-C648-4BF7-9FA9-5E535D59B146}" presName="hierRoot2" presStyleCnt="0">
        <dgm:presLayoutVars>
          <dgm:hierBranch val="init"/>
        </dgm:presLayoutVars>
      </dgm:prSet>
      <dgm:spPr/>
    </dgm:pt>
    <dgm:pt modelId="{9B21802F-3423-4906-9F98-45B8BB75D623}" type="pres">
      <dgm:prSet presAssocID="{6F85B57A-C648-4BF7-9FA9-5E535D59B146}" presName="rootComposite" presStyleCnt="0"/>
      <dgm:spPr/>
    </dgm:pt>
    <dgm:pt modelId="{0CD125AB-5F94-4669-AAB6-8C5A755C31EA}" type="pres">
      <dgm:prSet presAssocID="{6F85B57A-C648-4BF7-9FA9-5E535D59B146}" presName="rootText" presStyleLbl="node2" presStyleIdx="0" presStyleCnt="5" custScaleX="144120" custScaleY="223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352E3-F3E6-4826-A9F9-0B94CA6B6382}" type="pres">
      <dgm:prSet presAssocID="{6F85B57A-C648-4BF7-9FA9-5E535D59B146}" presName="rootConnector" presStyleLbl="node2" presStyleIdx="0" presStyleCnt="5"/>
      <dgm:spPr/>
      <dgm:t>
        <a:bodyPr/>
        <a:lstStyle/>
        <a:p>
          <a:endParaRPr lang="ru-RU"/>
        </a:p>
      </dgm:t>
    </dgm:pt>
    <dgm:pt modelId="{949AD12C-AE04-4137-BDE3-0E62ECDEDF8D}" type="pres">
      <dgm:prSet presAssocID="{6F85B57A-C648-4BF7-9FA9-5E535D59B146}" presName="hierChild4" presStyleCnt="0"/>
      <dgm:spPr/>
    </dgm:pt>
    <dgm:pt modelId="{63C5FC38-EB24-4159-BA69-477943A862A6}" type="pres">
      <dgm:prSet presAssocID="{6F85B57A-C648-4BF7-9FA9-5E535D59B146}" presName="hierChild5" presStyleCnt="0"/>
      <dgm:spPr/>
    </dgm:pt>
    <dgm:pt modelId="{30F79C19-A802-4AA6-A159-765C2B5D77B0}" type="pres">
      <dgm:prSet presAssocID="{353E9F10-468A-4276-BFD1-8156BF394779}" presName="Name37" presStyleLbl="parChTrans1D2" presStyleIdx="1" presStyleCnt="5"/>
      <dgm:spPr/>
      <dgm:t>
        <a:bodyPr/>
        <a:lstStyle/>
        <a:p>
          <a:endParaRPr lang="ru-RU"/>
        </a:p>
      </dgm:t>
    </dgm:pt>
    <dgm:pt modelId="{4D9CE8BE-70BA-4B28-8E1F-88C3B84F8D02}" type="pres">
      <dgm:prSet presAssocID="{DAD8D18E-F82D-422A-A466-F4E51881C9E1}" presName="hierRoot2" presStyleCnt="0">
        <dgm:presLayoutVars>
          <dgm:hierBranch val="init"/>
        </dgm:presLayoutVars>
      </dgm:prSet>
      <dgm:spPr/>
    </dgm:pt>
    <dgm:pt modelId="{C7F41FFA-D13D-4B55-8264-3289EFB47D83}" type="pres">
      <dgm:prSet presAssocID="{DAD8D18E-F82D-422A-A466-F4E51881C9E1}" presName="rootComposite" presStyleCnt="0"/>
      <dgm:spPr/>
    </dgm:pt>
    <dgm:pt modelId="{4CE5C85B-29D8-4C23-9043-6CFBB7A66AAE}" type="pres">
      <dgm:prSet presAssocID="{DAD8D18E-F82D-422A-A466-F4E51881C9E1}" presName="rootText" presStyleLbl="node2" presStyleIdx="1" presStyleCnt="5" custScaleX="129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199CD-1773-4C64-8C0D-1109383E9283}" type="pres">
      <dgm:prSet presAssocID="{DAD8D18E-F82D-422A-A466-F4E51881C9E1}" presName="rootConnector" presStyleLbl="node2" presStyleIdx="1" presStyleCnt="5"/>
      <dgm:spPr/>
      <dgm:t>
        <a:bodyPr/>
        <a:lstStyle/>
        <a:p>
          <a:endParaRPr lang="ru-RU"/>
        </a:p>
      </dgm:t>
    </dgm:pt>
    <dgm:pt modelId="{BAD0E905-6DA9-48DA-8F67-D595370EF3A1}" type="pres">
      <dgm:prSet presAssocID="{DAD8D18E-F82D-422A-A466-F4E51881C9E1}" presName="hierChild4" presStyleCnt="0"/>
      <dgm:spPr/>
    </dgm:pt>
    <dgm:pt modelId="{65306F2B-E4C8-4BC5-96B8-0EE44BCD3F64}" type="pres">
      <dgm:prSet presAssocID="{086B4E9D-4273-4B74-A99A-8FC4DFFED415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D613FD5-100D-4BD7-9B3B-E1F3AB5EB3FC}" type="pres">
      <dgm:prSet presAssocID="{2BDF5321-47CF-4058-B173-3CA1DB85FBED}" presName="hierRoot2" presStyleCnt="0">
        <dgm:presLayoutVars>
          <dgm:hierBranch val="init"/>
        </dgm:presLayoutVars>
      </dgm:prSet>
      <dgm:spPr/>
    </dgm:pt>
    <dgm:pt modelId="{33F50402-DB2C-474A-86D4-6854A24FAF6A}" type="pres">
      <dgm:prSet presAssocID="{2BDF5321-47CF-4058-B173-3CA1DB85FBED}" presName="rootComposite" presStyleCnt="0"/>
      <dgm:spPr/>
    </dgm:pt>
    <dgm:pt modelId="{9FB5AB42-06EC-4F31-A77F-6C2CC9A9F2E9}" type="pres">
      <dgm:prSet presAssocID="{2BDF5321-47CF-4058-B173-3CA1DB85FBED}" presName="rootText" presStyleLbl="node3" presStyleIdx="0" presStyleCnt="2" custScaleX="1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0E6B5-BF19-4DD8-A4A1-27F7A953AA50}" type="pres">
      <dgm:prSet presAssocID="{2BDF5321-47CF-4058-B173-3CA1DB85FBED}" presName="rootConnector" presStyleLbl="node3" presStyleIdx="0" presStyleCnt="2"/>
      <dgm:spPr/>
      <dgm:t>
        <a:bodyPr/>
        <a:lstStyle/>
        <a:p>
          <a:endParaRPr lang="ru-RU"/>
        </a:p>
      </dgm:t>
    </dgm:pt>
    <dgm:pt modelId="{3C38E204-8CC9-42E4-9AC8-5A01229C885E}" type="pres">
      <dgm:prSet presAssocID="{2BDF5321-47CF-4058-B173-3CA1DB85FBED}" presName="hierChild4" presStyleCnt="0"/>
      <dgm:spPr/>
    </dgm:pt>
    <dgm:pt modelId="{16F1DD6B-0169-476D-845D-A6D89B9DE074}" type="pres">
      <dgm:prSet presAssocID="{2BDF5321-47CF-4058-B173-3CA1DB85FBED}" presName="hierChild5" presStyleCnt="0"/>
      <dgm:spPr/>
    </dgm:pt>
    <dgm:pt modelId="{8A09D41B-6ADD-435F-9454-DBA879CF3936}" type="pres">
      <dgm:prSet presAssocID="{61E1E6BF-80E9-40B6-AB54-563990939BB2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829F2B9-D3CF-496D-A8D2-27B87532FA0C}" type="pres">
      <dgm:prSet presAssocID="{20A88183-75FE-4D81-8622-C3C7EA3B6DEB}" presName="hierRoot2" presStyleCnt="0">
        <dgm:presLayoutVars>
          <dgm:hierBranch val="init"/>
        </dgm:presLayoutVars>
      </dgm:prSet>
      <dgm:spPr/>
    </dgm:pt>
    <dgm:pt modelId="{9A1C3036-2854-47FA-AF21-AA5FFA56D07C}" type="pres">
      <dgm:prSet presAssocID="{20A88183-75FE-4D81-8622-C3C7EA3B6DEB}" presName="rootComposite" presStyleCnt="0"/>
      <dgm:spPr/>
    </dgm:pt>
    <dgm:pt modelId="{4A424F0D-AC6D-48F8-B426-7CC5B7391E20}" type="pres">
      <dgm:prSet presAssocID="{20A88183-75FE-4D81-8622-C3C7EA3B6DEB}" presName="rootText" presStyleLbl="node3" presStyleIdx="1" presStyleCnt="2" custScaleX="1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5C192-9605-4E2D-893D-298031BF5BB3}" type="pres">
      <dgm:prSet presAssocID="{20A88183-75FE-4D81-8622-C3C7EA3B6DEB}" presName="rootConnector" presStyleLbl="node3" presStyleIdx="1" presStyleCnt="2"/>
      <dgm:spPr/>
      <dgm:t>
        <a:bodyPr/>
        <a:lstStyle/>
        <a:p>
          <a:endParaRPr lang="ru-RU"/>
        </a:p>
      </dgm:t>
    </dgm:pt>
    <dgm:pt modelId="{76A4379C-9003-4BF6-8CD0-620E4D140886}" type="pres">
      <dgm:prSet presAssocID="{20A88183-75FE-4D81-8622-C3C7EA3B6DEB}" presName="hierChild4" presStyleCnt="0"/>
      <dgm:spPr/>
    </dgm:pt>
    <dgm:pt modelId="{4B5CC3F5-FEFB-48CE-B7F2-549D576CFA7D}" type="pres">
      <dgm:prSet presAssocID="{20A88183-75FE-4D81-8622-C3C7EA3B6DEB}" presName="hierChild5" presStyleCnt="0"/>
      <dgm:spPr/>
    </dgm:pt>
    <dgm:pt modelId="{A87BBC16-97D1-4770-B8E5-7E75DC080A33}" type="pres">
      <dgm:prSet presAssocID="{DAD8D18E-F82D-422A-A466-F4E51881C9E1}" presName="hierChild5" presStyleCnt="0"/>
      <dgm:spPr/>
    </dgm:pt>
    <dgm:pt modelId="{A6F360FE-1E18-49C2-8612-820E84A1BA79}" type="pres">
      <dgm:prSet presAssocID="{9FA493DF-591B-477F-B6F7-4259980F5115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3C53C49-385E-4B61-9404-2F0DC67FBABF}" type="pres">
      <dgm:prSet presAssocID="{FE163186-A500-461B-A7C6-628FEB02AA45}" presName="hierRoot2" presStyleCnt="0">
        <dgm:presLayoutVars>
          <dgm:hierBranch val="init"/>
        </dgm:presLayoutVars>
      </dgm:prSet>
      <dgm:spPr/>
    </dgm:pt>
    <dgm:pt modelId="{EAA5F92B-E318-470F-A181-28985FFB6ECC}" type="pres">
      <dgm:prSet presAssocID="{FE163186-A500-461B-A7C6-628FEB02AA45}" presName="rootComposite" presStyleCnt="0"/>
      <dgm:spPr/>
    </dgm:pt>
    <dgm:pt modelId="{3ABDACF9-AF9B-4C07-8D3E-DFEB503D7412}" type="pres">
      <dgm:prSet presAssocID="{FE163186-A500-461B-A7C6-628FEB02AA45}" presName="rootText" presStyleLbl="node2" presStyleIdx="2" presStyleCnt="5" custScaleX="125206" custScaleY="131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B9BA6-01EF-4EB7-AE7D-7F43E1F2065A}" type="pres">
      <dgm:prSet presAssocID="{FE163186-A500-461B-A7C6-628FEB02AA45}" presName="rootConnector" presStyleLbl="node2" presStyleIdx="2" presStyleCnt="5"/>
      <dgm:spPr/>
      <dgm:t>
        <a:bodyPr/>
        <a:lstStyle/>
        <a:p>
          <a:endParaRPr lang="ru-RU"/>
        </a:p>
      </dgm:t>
    </dgm:pt>
    <dgm:pt modelId="{7D3BF6D8-A42C-418C-9BC7-3E16C4BE9B9C}" type="pres">
      <dgm:prSet presAssocID="{FE163186-A500-461B-A7C6-628FEB02AA45}" presName="hierChild4" presStyleCnt="0"/>
      <dgm:spPr/>
    </dgm:pt>
    <dgm:pt modelId="{3751EC64-7CD8-484F-A8D1-933C4A697631}" type="pres">
      <dgm:prSet presAssocID="{FE163186-A500-461B-A7C6-628FEB02AA45}" presName="hierChild5" presStyleCnt="0"/>
      <dgm:spPr/>
    </dgm:pt>
    <dgm:pt modelId="{0488D953-A24A-4D40-849B-AE55E336636E}" type="pres">
      <dgm:prSet presAssocID="{ADE8A1F5-766C-400B-9DD3-115C5DABEFBD}" presName="Name37" presStyleLbl="parChTrans1D2" presStyleIdx="3" presStyleCnt="5"/>
      <dgm:spPr/>
      <dgm:t>
        <a:bodyPr/>
        <a:lstStyle/>
        <a:p>
          <a:endParaRPr lang="ru-RU"/>
        </a:p>
      </dgm:t>
    </dgm:pt>
    <dgm:pt modelId="{A6BF82B5-AD7A-4ACC-B13A-7045A216E2FD}" type="pres">
      <dgm:prSet presAssocID="{10FF68EF-4FB0-4A41-B4ED-AC6092542E93}" presName="hierRoot2" presStyleCnt="0">
        <dgm:presLayoutVars>
          <dgm:hierBranch val="init"/>
        </dgm:presLayoutVars>
      </dgm:prSet>
      <dgm:spPr/>
    </dgm:pt>
    <dgm:pt modelId="{DF96BC9A-3E24-49DA-907A-ACD27C64AE03}" type="pres">
      <dgm:prSet presAssocID="{10FF68EF-4FB0-4A41-B4ED-AC6092542E93}" presName="rootComposite" presStyleCnt="0"/>
      <dgm:spPr/>
    </dgm:pt>
    <dgm:pt modelId="{ACF85736-1096-49E6-BBF6-5C0849F4AA3A}" type="pres">
      <dgm:prSet presAssocID="{10FF68EF-4FB0-4A41-B4ED-AC6092542E93}" presName="rootText" presStyleLbl="node2" presStyleIdx="3" presStyleCnt="5" custScaleX="147450" custScaleY="215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F4760-25A8-4663-BF2D-8C7565D61AD2}" type="pres">
      <dgm:prSet presAssocID="{10FF68EF-4FB0-4A41-B4ED-AC6092542E93}" presName="rootConnector" presStyleLbl="node2" presStyleIdx="3" presStyleCnt="5"/>
      <dgm:spPr/>
      <dgm:t>
        <a:bodyPr/>
        <a:lstStyle/>
        <a:p>
          <a:endParaRPr lang="ru-RU"/>
        </a:p>
      </dgm:t>
    </dgm:pt>
    <dgm:pt modelId="{BDAB417D-05ED-4FE2-BC27-067C466461C9}" type="pres">
      <dgm:prSet presAssocID="{10FF68EF-4FB0-4A41-B4ED-AC6092542E93}" presName="hierChild4" presStyleCnt="0"/>
      <dgm:spPr/>
    </dgm:pt>
    <dgm:pt modelId="{744B136B-F75B-4F9D-9D05-1CAB9FFE9486}" type="pres">
      <dgm:prSet presAssocID="{10FF68EF-4FB0-4A41-B4ED-AC6092542E93}" presName="hierChild5" presStyleCnt="0"/>
      <dgm:spPr/>
    </dgm:pt>
    <dgm:pt modelId="{20863C2E-4523-4314-9003-5414F7C45DA8}" type="pres">
      <dgm:prSet presAssocID="{4A1E6D60-7E85-4E60-AC40-471F0EEC5E1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84F0A1F1-E007-46DA-AAEB-77650B4B242F}" type="pres">
      <dgm:prSet presAssocID="{6B779003-3DC1-45C0-83EB-88B3E99CC7B1}" presName="hierRoot2" presStyleCnt="0">
        <dgm:presLayoutVars>
          <dgm:hierBranch val="init"/>
        </dgm:presLayoutVars>
      </dgm:prSet>
      <dgm:spPr/>
    </dgm:pt>
    <dgm:pt modelId="{032953C4-A249-4E99-92EA-6792BBB8F334}" type="pres">
      <dgm:prSet presAssocID="{6B779003-3DC1-45C0-83EB-88B3E99CC7B1}" presName="rootComposite" presStyleCnt="0"/>
      <dgm:spPr/>
    </dgm:pt>
    <dgm:pt modelId="{021BA668-3CDB-4171-98E7-2633E36937F2}" type="pres">
      <dgm:prSet presAssocID="{6B779003-3DC1-45C0-83EB-88B3E99CC7B1}" presName="rootText" presStyleLbl="node2" presStyleIdx="4" presStyleCnt="5" custScaleY="466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19CDF-C5CD-465F-92E0-AC99B4E25A6E}" type="pres">
      <dgm:prSet presAssocID="{6B779003-3DC1-45C0-83EB-88B3E99CC7B1}" presName="rootConnector" presStyleLbl="node2" presStyleIdx="4" presStyleCnt="5"/>
      <dgm:spPr/>
      <dgm:t>
        <a:bodyPr/>
        <a:lstStyle/>
        <a:p>
          <a:endParaRPr lang="ru-RU"/>
        </a:p>
      </dgm:t>
    </dgm:pt>
    <dgm:pt modelId="{9F29D21D-C6ED-450C-A0BF-10BBC77A4814}" type="pres">
      <dgm:prSet presAssocID="{6B779003-3DC1-45C0-83EB-88B3E99CC7B1}" presName="hierChild4" presStyleCnt="0"/>
      <dgm:spPr/>
    </dgm:pt>
    <dgm:pt modelId="{9D646A53-AA3D-4F54-BB1D-01025AAA741B}" type="pres">
      <dgm:prSet presAssocID="{6B779003-3DC1-45C0-83EB-88B3E99CC7B1}" presName="hierChild5" presStyleCnt="0"/>
      <dgm:spPr/>
    </dgm:pt>
    <dgm:pt modelId="{38A13C92-D50A-4EBC-9771-6C4D047CF366}" type="pres">
      <dgm:prSet presAssocID="{DE6F9D31-B809-453E-922B-04FEB8A36A97}" presName="hierChild3" presStyleCnt="0"/>
      <dgm:spPr/>
    </dgm:pt>
  </dgm:ptLst>
  <dgm:cxnLst>
    <dgm:cxn modelId="{84507FD5-65D0-463D-9266-125F9623102B}" type="presOf" srcId="{635FCDE2-9C51-406A-8C66-4A151622C3A5}" destId="{BAF99F97-5DC9-4576-81D8-D8650DE72FBD}" srcOrd="0" destOrd="0" presId="urn:microsoft.com/office/officeart/2005/8/layout/orgChart1"/>
    <dgm:cxn modelId="{AB265A60-6DF2-4D25-BDBB-150753EFEC21}" srcId="{DE6F9D31-B809-453E-922B-04FEB8A36A97}" destId="{10FF68EF-4FB0-4A41-B4ED-AC6092542E93}" srcOrd="3" destOrd="0" parTransId="{ADE8A1F5-766C-400B-9DD3-115C5DABEFBD}" sibTransId="{D2EB31D7-4282-41B4-B57C-A53D18837346}"/>
    <dgm:cxn modelId="{090FF273-7F0D-4882-9C4E-A4046012BAAA}" srcId="{DAD8D18E-F82D-422A-A466-F4E51881C9E1}" destId="{20A88183-75FE-4D81-8622-C3C7EA3B6DEB}" srcOrd="1" destOrd="0" parTransId="{61E1E6BF-80E9-40B6-AB54-563990939BB2}" sibTransId="{F0AC13E8-7422-4032-AB37-195E3B5776BE}"/>
    <dgm:cxn modelId="{BACF8B30-308B-49FD-84B8-9A27A08AEA0C}" type="presOf" srcId="{2BDF5321-47CF-4058-B173-3CA1DB85FBED}" destId="{F9B0E6B5-BF19-4DD8-A4A1-27F7A953AA50}" srcOrd="1" destOrd="0" presId="urn:microsoft.com/office/officeart/2005/8/layout/orgChart1"/>
    <dgm:cxn modelId="{AB0CC971-1610-42F7-A419-C89095182C2C}" type="presOf" srcId="{20A88183-75FE-4D81-8622-C3C7EA3B6DEB}" destId="{4A424F0D-AC6D-48F8-B426-7CC5B7391E20}" srcOrd="0" destOrd="0" presId="urn:microsoft.com/office/officeart/2005/8/layout/orgChart1"/>
    <dgm:cxn modelId="{F0825B3F-E7D5-4CED-97F2-DA1E79C2BA76}" type="presOf" srcId="{61E1E6BF-80E9-40B6-AB54-563990939BB2}" destId="{8A09D41B-6ADD-435F-9454-DBA879CF3936}" srcOrd="0" destOrd="0" presId="urn:microsoft.com/office/officeart/2005/8/layout/orgChart1"/>
    <dgm:cxn modelId="{14362299-8508-4F80-9FF7-629195032C8D}" type="presOf" srcId="{DAD8D18E-F82D-422A-A466-F4E51881C9E1}" destId="{757199CD-1773-4C64-8C0D-1109383E9283}" srcOrd="1" destOrd="0" presId="urn:microsoft.com/office/officeart/2005/8/layout/orgChart1"/>
    <dgm:cxn modelId="{C577EE6A-48A7-498F-8DB1-FA74CE0119B6}" type="presOf" srcId="{4A1E6D60-7E85-4E60-AC40-471F0EEC5E15}" destId="{20863C2E-4523-4314-9003-5414F7C45DA8}" srcOrd="0" destOrd="0" presId="urn:microsoft.com/office/officeart/2005/8/layout/orgChart1"/>
    <dgm:cxn modelId="{C62212F7-55A3-434D-B5F2-8E6E4BFC2673}" type="presOf" srcId="{10FF68EF-4FB0-4A41-B4ED-AC6092542E93}" destId="{1BAF4760-25A8-4663-BF2D-8C7565D61AD2}" srcOrd="1" destOrd="0" presId="urn:microsoft.com/office/officeart/2005/8/layout/orgChart1"/>
    <dgm:cxn modelId="{18972325-ADC3-4507-8459-713067697BCA}" type="presOf" srcId="{FE163186-A500-461B-A7C6-628FEB02AA45}" destId="{F27B9BA6-01EF-4EB7-AE7D-7F43E1F2065A}" srcOrd="1" destOrd="0" presId="urn:microsoft.com/office/officeart/2005/8/layout/orgChart1"/>
    <dgm:cxn modelId="{29164A52-D754-40E6-A75F-F668878F24CB}" type="presOf" srcId="{10FF68EF-4FB0-4A41-B4ED-AC6092542E93}" destId="{ACF85736-1096-49E6-BBF6-5C0849F4AA3A}" srcOrd="0" destOrd="0" presId="urn:microsoft.com/office/officeart/2005/8/layout/orgChart1"/>
    <dgm:cxn modelId="{A26EA5A9-BDBA-4376-A68F-AE4BF94FF0E1}" type="presOf" srcId="{6F85B57A-C648-4BF7-9FA9-5E535D59B146}" destId="{0CD125AB-5F94-4669-AAB6-8C5A755C31EA}" srcOrd="0" destOrd="0" presId="urn:microsoft.com/office/officeart/2005/8/layout/orgChart1"/>
    <dgm:cxn modelId="{BDDE29B9-F86E-432F-9666-E59080ECE6FC}" srcId="{DE6F9D31-B809-453E-922B-04FEB8A36A97}" destId="{DAD8D18E-F82D-422A-A466-F4E51881C9E1}" srcOrd="1" destOrd="0" parTransId="{353E9F10-468A-4276-BFD1-8156BF394779}" sibTransId="{72BC7075-80C7-43D1-A3E1-AF6A63B4FEAC}"/>
    <dgm:cxn modelId="{9C7F299D-931F-4B0A-AC15-209EE19751E5}" type="presOf" srcId="{6B779003-3DC1-45C0-83EB-88B3E99CC7B1}" destId="{31019CDF-C5CD-465F-92E0-AC99B4E25A6E}" srcOrd="1" destOrd="0" presId="urn:microsoft.com/office/officeart/2005/8/layout/orgChart1"/>
    <dgm:cxn modelId="{A330B8CA-68A9-42CC-B50B-27C89B5C6EBE}" srcId="{DE6F9D31-B809-453E-922B-04FEB8A36A97}" destId="{FE163186-A500-461B-A7C6-628FEB02AA45}" srcOrd="2" destOrd="0" parTransId="{9FA493DF-591B-477F-B6F7-4259980F5115}" sibTransId="{8255A82C-4EF9-4EBC-8CE8-340535E640B1}"/>
    <dgm:cxn modelId="{7E01239A-1C6D-4F82-A194-BC06FAE675AD}" type="presOf" srcId="{353E9F10-468A-4276-BFD1-8156BF394779}" destId="{30F79C19-A802-4AA6-A159-765C2B5D77B0}" srcOrd="0" destOrd="0" presId="urn:microsoft.com/office/officeart/2005/8/layout/orgChart1"/>
    <dgm:cxn modelId="{47A02BB5-44EE-46BF-94BF-3AF97CA2EC02}" type="presOf" srcId="{086B4E9D-4273-4B74-A99A-8FC4DFFED415}" destId="{65306F2B-E4C8-4BC5-96B8-0EE44BCD3F64}" srcOrd="0" destOrd="0" presId="urn:microsoft.com/office/officeart/2005/8/layout/orgChart1"/>
    <dgm:cxn modelId="{8DC0B441-04FE-4BF6-8CFB-9F3E2447050F}" srcId="{DAD8D18E-F82D-422A-A466-F4E51881C9E1}" destId="{2BDF5321-47CF-4058-B173-3CA1DB85FBED}" srcOrd="0" destOrd="0" parTransId="{086B4E9D-4273-4B74-A99A-8FC4DFFED415}" sibTransId="{6FE59942-26D3-415E-94A7-AFBAD0790B3C}"/>
    <dgm:cxn modelId="{30555804-B8DD-4513-875A-0CA129B0C92F}" type="presOf" srcId="{FE163186-A500-461B-A7C6-628FEB02AA45}" destId="{3ABDACF9-AF9B-4C07-8D3E-DFEB503D7412}" srcOrd="0" destOrd="0" presId="urn:microsoft.com/office/officeart/2005/8/layout/orgChart1"/>
    <dgm:cxn modelId="{F6502BBA-93F7-43D0-AE2F-02DD66272714}" type="presOf" srcId="{A032C388-7439-4499-8964-33645865F4C1}" destId="{BF834F1A-39EF-418E-BE3B-20B580D70360}" srcOrd="0" destOrd="0" presId="urn:microsoft.com/office/officeart/2005/8/layout/orgChart1"/>
    <dgm:cxn modelId="{58EDA0A1-5E61-4643-8036-56397FFC5315}" type="presOf" srcId="{DE6F9D31-B809-453E-922B-04FEB8A36A97}" destId="{C84A0416-29CF-448C-A6E8-8BB4690B061D}" srcOrd="1" destOrd="0" presId="urn:microsoft.com/office/officeart/2005/8/layout/orgChart1"/>
    <dgm:cxn modelId="{057A0815-7EF5-44D7-9445-CB2CE7C0B52B}" type="presOf" srcId="{6B779003-3DC1-45C0-83EB-88B3E99CC7B1}" destId="{021BA668-3CDB-4171-98E7-2633E36937F2}" srcOrd="0" destOrd="0" presId="urn:microsoft.com/office/officeart/2005/8/layout/orgChart1"/>
    <dgm:cxn modelId="{109609B4-D145-4B34-9AA0-7DBFD92FB980}" type="presOf" srcId="{DE6F9D31-B809-453E-922B-04FEB8A36A97}" destId="{FB0D9265-5095-42E5-840A-A93184FC16BD}" srcOrd="0" destOrd="0" presId="urn:microsoft.com/office/officeart/2005/8/layout/orgChart1"/>
    <dgm:cxn modelId="{3D6CDFAD-4C48-4C9E-9420-BBAB29D395A1}" srcId="{DE6F9D31-B809-453E-922B-04FEB8A36A97}" destId="{6B779003-3DC1-45C0-83EB-88B3E99CC7B1}" srcOrd="4" destOrd="0" parTransId="{4A1E6D60-7E85-4E60-AC40-471F0EEC5E15}" sibTransId="{14C716BE-1B23-4AD4-83E6-03862E65F971}"/>
    <dgm:cxn modelId="{9889580C-D23C-448D-B7DD-91AE20A1918E}" type="presOf" srcId="{9FA493DF-591B-477F-B6F7-4259980F5115}" destId="{A6F360FE-1E18-49C2-8612-820E84A1BA79}" srcOrd="0" destOrd="0" presId="urn:microsoft.com/office/officeart/2005/8/layout/orgChart1"/>
    <dgm:cxn modelId="{BD4D1813-7122-4494-91A3-C57D153D28C7}" type="presOf" srcId="{2BDF5321-47CF-4058-B173-3CA1DB85FBED}" destId="{9FB5AB42-06EC-4F31-A77F-6C2CC9A9F2E9}" srcOrd="0" destOrd="0" presId="urn:microsoft.com/office/officeart/2005/8/layout/orgChart1"/>
    <dgm:cxn modelId="{DA66D1AC-2CEF-4554-9105-0DE8B395F8EE}" type="presOf" srcId="{6F85B57A-C648-4BF7-9FA9-5E535D59B146}" destId="{261352E3-F3E6-4826-A9F9-0B94CA6B6382}" srcOrd="1" destOrd="0" presId="urn:microsoft.com/office/officeart/2005/8/layout/orgChart1"/>
    <dgm:cxn modelId="{EFB76002-B1E0-44C7-B167-73D0D4D4989D}" type="presOf" srcId="{20A88183-75FE-4D81-8622-C3C7EA3B6DEB}" destId="{5FD5C192-9605-4E2D-893D-298031BF5BB3}" srcOrd="1" destOrd="0" presId="urn:microsoft.com/office/officeart/2005/8/layout/orgChart1"/>
    <dgm:cxn modelId="{7DA3EB72-FDDC-488E-B560-E018FCAE67ED}" srcId="{DE6F9D31-B809-453E-922B-04FEB8A36A97}" destId="{6F85B57A-C648-4BF7-9FA9-5E535D59B146}" srcOrd="0" destOrd="0" parTransId="{635FCDE2-9C51-406A-8C66-4A151622C3A5}" sibTransId="{87B920DE-B292-4392-B638-ADA4DCB4C4D4}"/>
    <dgm:cxn modelId="{4471AF94-CCA0-42B4-819E-D7849A4794A1}" type="presOf" srcId="{ADE8A1F5-766C-400B-9DD3-115C5DABEFBD}" destId="{0488D953-A24A-4D40-849B-AE55E336636E}" srcOrd="0" destOrd="0" presId="urn:microsoft.com/office/officeart/2005/8/layout/orgChart1"/>
    <dgm:cxn modelId="{71462A00-66ED-40F2-9FBC-40EBACAF7C36}" type="presOf" srcId="{DAD8D18E-F82D-422A-A466-F4E51881C9E1}" destId="{4CE5C85B-29D8-4C23-9043-6CFBB7A66AAE}" srcOrd="0" destOrd="0" presId="urn:microsoft.com/office/officeart/2005/8/layout/orgChart1"/>
    <dgm:cxn modelId="{7B918766-FF5B-4053-9833-EF866F0D0AE6}" srcId="{A032C388-7439-4499-8964-33645865F4C1}" destId="{DE6F9D31-B809-453E-922B-04FEB8A36A97}" srcOrd="0" destOrd="0" parTransId="{C1612088-B4BB-45B6-930B-5861BA4D1BAD}" sibTransId="{97715060-9228-4AA9-AF67-2855345C6050}"/>
    <dgm:cxn modelId="{1393AEE7-2725-4775-89F3-F7CFC256209E}" type="presParOf" srcId="{BF834F1A-39EF-418E-BE3B-20B580D70360}" destId="{B5C1D985-769F-43C3-BE14-78730A18CC3D}" srcOrd="0" destOrd="0" presId="urn:microsoft.com/office/officeart/2005/8/layout/orgChart1"/>
    <dgm:cxn modelId="{EC1123A9-6D83-4D68-9BE2-E472F2DB4B10}" type="presParOf" srcId="{B5C1D985-769F-43C3-BE14-78730A18CC3D}" destId="{1BA9D1F5-5EB4-41CA-A605-AE0B77C486E8}" srcOrd="0" destOrd="0" presId="urn:microsoft.com/office/officeart/2005/8/layout/orgChart1"/>
    <dgm:cxn modelId="{27102719-58ED-4E2E-B3C0-1507AE113B02}" type="presParOf" srcId="{1BA9D1F5-5EB4-41CA-A605-AE0B77C486E8}" destId="{FB0D9265-5095-42E5-840A-A93184FC16BD}" srcOrd="0" destOrd="0" presId="urn:microsoft.com/office/officeart/2005/8/layout/orgChart1"/>
    <dgm:cxn modelId="{8362193C-835E-4B96-854E-BA412157EAB3}" type="presParOf" srcId="{1BA9D1F5-5EB4-41CA-A605-AE0B77C486E8}" destId="{C84A0416-29CF-448C-A6E8-8BB4690B061D}" srcOrd="1" destOrd="0" presId="urn:microsoft.com/office/officeart/2005/8/layout/orgChart1"/>
    <dgm:cxn modelId="{07CC31F7-BC5A-4224-8C16-D26DC8436FA3}" type="presParOf" srcId="{B5C1D985-769F-43C3-BE14-78730A18CC3D}" destId="{8CEC85B9-0A47-4258-9368-E2380625256F}" srcOrd="1" destOrd="0" presId="urn:microsoft.com/office/officeart/2005/8/layout/orgChart1"/>
    <dgm:cxn modelId="{0935CE6E-0247-4DA6-8A7D-5F7E131CF56E}" type="presParOf" srcId="{8CEC85B9-0A47-4258-9368-E2380625256F}" destId="{BAF99F97-5DC9-4576-81D8-D8650DE72FBD}" srcOrd="0" destOrd="0" presId="urn:microsoft.com/office/officeart/2005/8/layout/orgChart1"/>
    <dgm:cxn modelId="{86730818-4939-418A-87F9-BE680CD3D26B}" type="presParOf" srcId="{8CEC85B9-0A47-4258-9368-E2380625256F}" destId="{75DBA510-8F2D-45C8-AD2A-5959A4972283}" srcOrd="1" destOrd="0" presId="urn:microsoft.com/office/officeart/2005/8/layout/orgChart1"/>
    <dgm:cxn modelId="{6BA90CE4-2107-4830-8F62-F06A5E0BC8A5}" type="presParOf" srcId="{75DBA510-8F2D-45C8-AD2A-5959A4972283}" destId="{9B21802F-3423-4906-9F98-45B8BB75D623}" srcOrd="0" destOrd="0" presId="urn:microsoft.com/office/officeart/2005/8/layout/orgChart1"/>
    <dgm:cxn modelId="{AEC1AF0B-6FDE-49A2-8A3D-A09F77638448}" type="presParOf" srcId="{9B21802F-3423-4906-9F98-45B8BB75D623}" destId="{0CD125AB-5F94-4669-AAB6-8C5A755C31EA}" srcOrd="0" destOrd="0" presId="urn:microsoft.com/office/officeart/2005/8/layout/orgChart1"/>
    <dgm:cxn modelId="{D6E5A891-BADF-4538-9322-8945169C34D7}" type="presParOf" srcId="{9B21802F-3423-4906-9F98-45B8BB75D623}" destId="{261352E3-F3E6-4826-A9F9-0B94CA6B6382}" srcOrd="1" destOrd="0" presId="urn:microsoft.com/office/officeart/2005/8/layout/orgChart1"/>
    <dgm:cxn modelId="{E087C5D2-9AEF-4334-9D04-04A0A5FAAC7A}" type="presParOf" srcId="{75DBA510-8F2D-45C8-AD2A-5959A4972283}" destId="{949AD12C-AE04-4137-BDE3-0E62ECDEDF8D}" srcOrd="1" destOrd="0" presId="urn:microsoft.com/office/officeart/2005/8/layout/orgChart1"/>
    <dgm:cxn modelId="{FDBF426B-347B-4F09-9D9D-8D5B49DF4AAC}" type="presParOf" srcId="{75DBA510-8F2D-45C8-AD2A-5959A4972283}" destId="{63C5FC38-EB24-4159-BA69-477943A862A6}" srcOrd="2" destOrd="0" presId="urn:microsoft.com/office/officeart/2005/8/layout/orgChart1"/>
    <dgm:cxn modelId="{526D83A7-5389-4FCF-B9E1-FFF51F44BAB3}" type="presParOf" srcId="{8CEC85B9-0A47-4258-9368-E2380625256F}" destId="{30F79C19-A802-4AA6-A159-765C2B5D77B0}" srcOrd="2" destOrd="0" presId="urn:microsoft.com/office/officeart/2005/8/layout/orgChart1"/>
    <dgm:cxn modelId="{77795C56-D653-4EA4-80E4-F97AB971E6A4}" type="presParOf" srcId="{8CEC85B9-0A47-4258-9368-E2380625256F}" destId="{4D9CE8BE-70BA-4B28-8E1F-88C3B84F8D02}" srcOrd="3" destOrd="0" presId="urn:microsoft.com/office/officeart/2005/8/layout/orgChart1"/>
    <dgm:cxn modelId="{F7425F33-2830-44E1-9703-CB9AD3F74E1A}" type="presParOf" srcId="{4D9CE8BE-70BA-4B28-8E1F-88C3B84F8D02}" destId="{C7F41FFA-D13D-4B55-8264-3289EFB47D83}" srcOrd="0" destOrd="0" presId="urn:microsoft.com/office/officeart/2005/8/layout/orgChart1"/>
    <dgm:cxn modelId="{9BE7F2FB-D949-423B-8560-8D37C0799CC3}" type="presParOf" srcId="{C7F41FFA-D13D-4B55-8264-3289EFB47D83}" destId="{4CE5C85B-29D8-4C23-9043-6CFBB7A66AAE}" srcOrd="0" destOrd="0" presId="urn:microsoft.com/office/officeart/2005/8/layout/orgChart1"/>
    <dgm:cxn modelId="{2C2D37DD-D0B0-4363-BEF7-C764E4A67B2A}" type="presParOf" srcId="{C7F41FFA-D13D-4B55-8264-3289EFB47D83}" destId="{757199CD-1773-4C64-8C0D-1109383E9283}" srcOrd="1" destOrd="0" presId="urn:microsoft.com/office/officeart/2005/8/layout/orgChart1"/>
    <dgm:cxn modelId="{FA03072B-BCC4-4CF1-9361-29F41F7B5FA4}" type="presParOf" srcId="{4D9CE8BE-70BA-4B28-8E1F-88C3B84F8D02}" destId="{BAD0E905-6DA9-48DA-8F67-D595370EF3A1}" srcOrd="1" destOrd="0" presId="urn:microsoft.com/office/officeart/2005/8/layout/orgChart1"/>
    <dgm:cxn modelId="{98F89639-EBE1-4C03-9371-071E189B1661}" type="presParOf" srcId="{BAD0E905-6DA9-48DA-8F67-D595370EF3A1}" destId="{65306F2B-E4C8-4BC5-96B8-0EE44BCD3F64}" srcOrd="0" destOrd="0" presId="urn:microsoft.com/office/officeart/2005/8/layout/orgChart1"/>
    <dgm:cxn modelId="{BDF8A94E-811A-4A8E-A827-4223130B426F}" type="presParOf" srcId="{BAD0E905-6DA9-48DA-8F67-D595370EF3A1}" destId="{5D613FD5-100D-4BD7-9B3B-E1F3AB5EB3FC}" srcOrd="1" destOrd="0" presId="urn:microsoft.com/office/officeart/2005/8/layout/orgChart1"/>
    <dgm:cxn modelId="{7DD90C67-3F12-4B3E-8392-E7874165A17B}" type="presParOf" srcId="{5D613FD5-100D-4BD7-9B3B-E1F3AB5EB3FC}" destId="{33F50402-DB2C-474A-86D4-6854A24FAF6A}" srcOrd="0" destOrd="0" presId="urn:microsoft.com/office/officeart/2005/8/layout/orgChart1"/>
    <dgm:cxn modelId="{0C1A80A1-369F-486C-BDA5-E7BE4EFF4EF8}" type="presParOf" srcId="{33F50402-DB2C-474A-86D4-6854A24FAF6A}" destId="{9FB5AB42-06EC-4F31-A77F-6C2CC9A9F2E9}" srcOrd="0" destOrd="0" presId="urn:microsoft.com/office/officeart/2005/8/layout/orgChart1"/>
    <dgm:cxn modelId="{262DED3E-4E39-41E5-B4B9-94D5A99139A9}" type="presParOf" srcId="{33F50402-DB2C-474A-86D4-6854A24FAF6A}" destId="{F9B0E6B5-BF19-4DD8-A4A1-27F7A953AA50}" srcOrd="1" destOrd="0" presId="urn:microsoft.com/office/officeart/2005/8/layout/orgChart1"/>
    <dgm:cxn modelId="{30E586D4-62BD-4B24-94C8-4DD0DA96AC50}" type="presParOf" srcId="{5D613FD5-100D-4BD7-9B3B-E1F3AB5EB3FC}" destId="{3C38E204-8CC9-42E4-9AC8-5A01229C885E}" srcOrd="1" destOrd="0" presId="urn:microsoft.com/office/officeart/2005/8/layout/orgChart1"/>
    <dgm:cxn modelId="{2FB339BB-9489-4498-BCAE-DF9A801D2971}" type="presParOf" srcId="{5D613FD5-100D-4BD7-9B3B-E1F3AB5EB3FC}" destId="{16F1DD6B-0169-476D-845D-A6D89B9DE074}" srcOrd="2" destOrd="0" presId="urn:microsoft.com/office/officeart/2005/8/layout/orgChart1"/>
    <dgm:cxn modelId="{82CAB465-495F-4634-A879-29059166E445}" type="presParOf" srcId="{BAD0E905-6DA9-48DA-8F67-D595370EF3A1}" destId="{8A09D41B-6ADD-435F-9454-DBA879CF3936}" srcOrd="2" destOrd="0" presId="urn:microsoft.com/office/officeart/2005/8/layout/orgChart1"/>
    <dgm:cxn modelId="{5DD43237-7064-4E22-82B8-CEE6EB3604ED}" type="presParOf" srcId="{BAD0E905-6DA9-48DA-8F67-D595370EF3A1}" destId="{0829F2B9-D3CF-496D-A8D2-27B87532FA0C}" srcOrd="3" destOrd="0" presId="urn:microsoft.com/office/officeart/2005/8/layout/orgChart1"/>
    <dgm:cxn modelId="{22DD0681-1BA4-4CCE-9D43-8D3DFE59F1AF}" type="presParOf" srcId="{0829F2B9-D3CF-496D-A8D2-27B87532FA0C}" destId="{9A1C3036-2854-47FA-AF21-AA5FFA56D07C}" srcOrd="0" destOrd="0" presId="urn:microsoft.com/office/officeart/2005/8/layout/orgChart1"/>
    <dgm:cxn modelId="{AE7A0E8B-88A6-4A9A-95BD-5645016871CA}" type="presParOf" srcId="{9A1C3036-2854-47FA-AF21-AA5FFA56D07C}" destId="{4A424F0D-AC6D-48F8-B426-7CC5B7391E20}" srcOrd="0" destOrd="0" presId="urn:microsoft.com/office/officeart/2005/8/layout/orgChart1"/>
    <dgm:cxn modelId="{6CCC90A8-B6E5-49EC-9224-18389E9B840C}" type="presParOf" srcId="{9A1C3036-2854-47FA-AF21-AA5FFA56D07C}" destId="{5FD5C192-9605-4E2D-893D-298031BF5BB3}" srcOrd="1" destOrd="0" presId="urn:microsoft.com/office/officeart/2005/8/layout/orgChart1"/>
    <dgm:cxn modelId="{C4D1D5A0-A45D-4467-A0B5-ED21EDCD34F0}" type="presParOf" srcId="{0829F2B9-D3CF-496D-A8D2-27B87532FA0C}" destId="{76A4379C-9003-4BF6-8CD0-620E4D140886}" srcOrd="1" destOrd="0" presId="urn:microsoft.com/office/officeart/2005/8/layout/orgChart1"/>
    <dgm:cxn modelId="{D5C94DE9-6184-45D6-91F6-AEF641CF09F0}" type="presParOf" srcId="{0829F2B9-D3CF-496D-A8D2-27B87532FA0C}" destId="{4B5CC3F5-FEFB-48CE-B7F2-549D576CFA7D}" srcOrd="2" destOrd="0" presId="urn:microsoft.com/office/officeart/2005/8/layout/orgChart1"/>
    <dgm:cxn modelId="{023A1211-E77C-41D3-BEB0-7DB87F3DB00C}" type="presParOf" srcId="{4D9CE8BE-70BA-4B28-8E1F-88C3B84F8D02}" destId="{A87BBC16-97D1-4770-B8E5-7E75DC080A33}" srcOrd="2" destOrd="0" presId="urn:microsoft.com/office/officeart/2005/8/layout/orgChart1"/>
    <dgm:cxn modelId="{FDC32D54-0AB7-4786-9BB8-CE5E677C2F99}" type="presParOf" srcId="{8CEC85B9-0A47-4258-9368-E2380625256F}" destId="{A6F360FE-1E18-49C2-8612-820E84A1BA79}" srcOrd="4" destOrd="0" presId="urn:microsoft.com/office/officeart/2005/8/layout/orgChart1"/>
    <dgm:cxn modelId="{B59FDEE9-3FAC-4BDC-B5CB-B49A1ADCEDD7}" type="presParOf" srcId="{8CEC85B9-0A47-4258-9368-E2380625256F}" destId="{73C53C49-385E-4B61-9404-2F0DC67FBABF}" srcOrd="5" destOrd="0" presId="urn:microsoft.com/office/officeart/2005/8/layout/orgChart1"/>
    <dgm:cxn modelId="{4ABB03EA-D1C0-475C-8BCF-0E6B5523B1D3}" type="presParOf" srcId="{73C53C49-385E-4B61-9404-2F0DC67FBABF}" destId="{EAA5F92B-E318-470F-A181-28985FFB6ECC}" srcOrd="0" destOrd="0" presId="urn:microsoft.com/office/officeart/2005/8/layout/orgChart1"/>
    <dgm:cxn modelId="{14CBE75A-DB0C-4877-A6D5-66D9A4C9B3FA}" type="presParOf" srcId="{EAA5F92B-E318-470F-A181-28985FFB6ECC}" destId="{3ABDACF9-AF9B-4C07-8D3E-DFEB503D7412}" srcOrd="0" destOrd="0" presId="urn:microsoft.com/office/officeart/2005/8/layout/orgChart1"/>
    <dgm:cxn modelId="{FE9CB193-57AA-484A-BBA2-916C72FF53B6}" type="presParOf" srcId="{EAA5F92B-E318-470F-A181-28985FFB6ECC}" destId="{F27B9BA6-01EF-4EB7-AE7D-7F43E1F2065A}" srcOrd="1" destOrd="0" presId="urn:microsoft.com/office/officeart/2005/8/layout/orgChart1"/>
    <dgm:cxn modelId="{8B990510-AC0D-42D7-BE53-6591D7C3094E}" type="presParOf" srcId="{73C53C49-385E-4B61-9404-2F0DC67FBABF}" destId="{7D3BF6D8-A42C-418C-9BC7-3E16C4BE9B9C}" srcOrd="1" destOrd="0" presId="urn:microsoft.com/office/officeart/2005/8/layout/orgChart1"/>
    <dgm:cxn modelId="{E7A113FE-5252-4656-9F75-FF471A11F98B}" type="presParOf" srcId="{73C53C49-385E-4B61-9404-2F0DC67FBABF}" destId="{3751EC64-7CD8-484F-A8D1-933C4A697631}" srcOrd="2" destOrd="0" presId="urn:microsoft.com/office/officeart/2005/8/layout/orgChart1"/>
    <dgm:cxn modelId="{7DC29E1E-749E-4CB4-91EF-5C1E4BFF15E0}" type="presParOf" srcId="{8CEC85B9-0A47-4258-9368-E2380625256F}" destId="{0488D953-A24A-4D40-849B-AE55E336636E}" srcOrd="6" destOrd="0" presId="urn:microsoft.com/office/officeart/2005/8/layout/orgChart1"/>
    <dgm:cxn modelId="{546935BC-7F69-4C7C-A4EA-00E5A9A3C952}" type="presParOf" srcId="{8CEC85B9-0A47-4258-9368-E2380625256F}" destId="{A6BF82B5-AD7A-4ACC-B13A-7045A216E2FD}" srcOrd="7" destOrd="0" presId="urn:microsoft.com/office/officeart/2005/8/layout/orgChart1"/>
    <dgm:cxn modelId="{0EC4A5B6-63C2-423D-A33A-B94AFC8B71BB}" type="presParOf" srcId="{A6BF82B5-AD7A-4ACC-B13A-7045A216E2FD}" destId="{DF96BC9A-3E24-49DA-907A-ACD27C64AE03}" srcOrd="0" destOrd="0" presId="urn:microsoft.com/office/officeart/2005/8/layout/orgChart1"/>
    <dgm:cxn modelId="{9828239D-35DB-4811-B616-654DFD807649}" type="presParOf" srcId="{DF96BC9A-3E24-49DA-907A-ACD27C64AE03}" destId="{ACF85736-1096-49E6-BBF6-5C0849F4AA3A}" srcOrd="0" destOrd="0" presId="urn:microsoft.com/office/officeart/2005/8/layout/orgChart1"/>
    <dgm:cxn modelId="{7DD0B847-C956-4901-94F6-4EA150B87144}" type="presParOf" srcId="{DF96BC9A-3E24-49DA-907A-ACD27C64AE03}" destId="{1BAF4760-25A8-4663-BF2D-8C7565D61AD2}" srcOrd="1" destOrd="0" presId="urn:microsoft.com/office/officeart/2005/8/layout/orgChart1"/>
    <dgm:cxn modelId="{21AF8E82-AC25-4E71-A339-C4C71BE32A60}" type="presParOf" srcId="{A6BF82B5-AD7A-4ACC-B13A-7045A216E2FD}" destId="{BDAB417D-05ED-4FE2-BC27-067C466461C9}" srcOrd="1" destOrd="0" presId="urn:microsoft.com/office/officeart/2005/8/layout/orgChart1"/>
    <dgm:cxn modelId="{7D80E188-93F3-47E4-AABC-80EA6A8C9096}" type="presParOf" srcId="{A6BF82B5-AD7A-4ACC-B13A-7045A216E2FD}" destId="{744B136B-F75B-4F9D-9D05-1CAB9FFE9486}" srcOrd="2" destOrd="0" presId="urn:microsoft.com/office/officeart/2005/8/layout/orgChart1"/>
    <dgm:cxn modelId="{3ED1957F-6AC5-4BB8-9FAA-AE68B23044E5}" type="presParOf" srcId="{8CEC85B9-0A47-4258-9368-E2380625256F}" destId="{20863C2E-4523-4314-9003-5414F7C45DA8}" srcOrd="8" destOrd="0" presId="urn:microsoft.com/office/officeart/2005/8/layout/orgChart1"/>
    <dgm:cxn modelId="{8BCBEDB9-BA5A-48DB-86C5-CEA47CFDF2FB}" type="presParOf" srcId="{8CEC85B9-0A47-4258-9368-E2380625256F}" destId="{84F0A1F1-E007-46DA-AAEB-77650B4B242F}" srcOrd="9" destOrd="0" presId="urn:microsoft.com/office/officeart/2005/8/layout/orgChart1"/>
    <dgm:cxn modelId="{663F8549-58B8-43B3-873E-F59AA75A7ABC}" type="presParOf" srcId="{84F0A1F1-E007-46DA-AAEB-77650B4B242F}" destId="{032953C4-A249-4E99-92EA-6792BBB8F334}" srcOrd="0" destOrd="0" presId="urn:microsoft.com/office/officeart/2005/8/layout/orgChart1"/>
    <dgm:cxn modelId="{9063E571-A27F-4CC1-A0D4-978337C03F62}" type="presParOf" srcId="{032953C4-A249-4E99-92EA-6792BBB8F334}" destId="{021BA668-3CDB-4171-98E7-2633E36937F2}" srcOrd="0" destOrd="0" presId="urn:microsoft.com/office/officeart/2005/8/layout/orgChart1"/>
    <dgm:cxn modelId="{8A48FE81-EC94-4B85-924F-70DA9B03DF4F}" type="presParOf" srcId="{032953C4-A249-4E99-92EA-6792BBB8F334}" destId="{31019CDF-C5CD-465F-92E0-AC99B4E25A6E}" srcOrd="1" destOrd="0" presId="urn:microsoft.com/office/officeart/2005/8/layout/orgChart1"/>
    <dgm:cxn modelId="{FFABB57F-55CA-4F71-B454-983C83191E52}" type="presParOf" srcId="{84F0A1F1-E007-46DA-AAEB-77650B4B242F}" destId="{9F29D21D-C6ED-450C-A0BF-10BBC77A4814}" srcOrd="1" destOrd="0" presId="urn:microsoft.com/office/officeart/2005/8/layout/orgChart1"/>
    <dgm:cxn modelId="{D37D8D5F-2F28-441F-A706-9D0EC51929BC}" type="presParOf" srcId="{84F0A1F1-E007-46DA-AAEB-77650B4B242F}" destId="{9D646A53-AA3D-4F54-BB1D-01025AAA741B}" srcOrd="2" destOrd="0" presId="urn:microsoft.com/office/officeart/2005/8/layout/orgChart1"/>
    <dgm:cxn modelId="{3BAB49C6-7A53-4FA5-B38E-4E9B6734EAAF}" type="presParOf" srcId="{B5C1D985-769F-43C3-BE14-78730A18CC3D}" destId="{38A13C92-D50A-4EBC-9771-6C4D047CF3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8BF16-D254-4227-9C0D-169D5F2236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B0F73-1024-4221-9D7D-51C343354099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Случайные ошибки 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6422E972-08B8-4088-B3A3-ED7D6E1122DD}" type="parTrans" cxnId="{682ED2A4-2709-452D-B7C7-F9DC1E550D53}">
      <dgm:prSet/>
      <dgm:spPr/>
      <dgm:t>
        <a:bodyPr/>
        <a:lstStyle/>
        <a:p>
          <a:endParaRPr lang="ru-RU"/>
        </a:p>
      </dgm:t>
    </dgm:pt>
    <dgm:pt modelId="{262625BC-B6A8-4778-B42A-64AD7A263267}" type="sibTrans" cxnId="{682ED2A4-2709-452D-B7C7-F9DC1E550D53}">
      <dgm:prSet/>
      <dgm:spPr/>
      <dgm:t>
        <a:bodyPr/>
        <a:lstStyle/>
        <a:p>
          <a:endParaRPr lang="ru-RU"/>
        </a:p>
      </dgm:t>
    </dgm:pt>
    <dgm:pt modelId="{71B22680-E7D1-4FEC-B588-8A3CB9128251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Колебания свойств пробы;</a:t>
          </a:r>
          <a:endParaRPr lang="ru-RU" dirty="0"/>
        </a:p>
      </dgm:t>
    </dgm:pt>
    <dgm:pt modelId="{DF9F0E88-771A-4095-9EB7-2A6E405D62ED}" type="parTrans" cxnId="{A61A1B46-34D1-46FD-B90F-D6D26D2FD8BC}">
      <dgm:prSet/>
      <dgm:spPr/>
      <dgm:t>
        <a:bodyPr/>
        <a:lstStyle/>
        <a:p>
          <a:endParaRPr lang="ru-RU"/>
        </a:p>
      </dgm:t>
    </dgm:pt>
    <dgm:pt modelId="{A1751A01-D1E5-4B2C-AC13-F123E0A90017}" type="sibTrans" cxnId="{A61A1B46-34D1-46FD-B90F-D6D26D2FD8BC}">
      <dgm:prSet/>
      <dgm:spPr/>
      <dgm:t>
        <a:bodyPr/>
        <a:lstStyle/>
        <a:p>
          <a:endParaRPr lang="ru-RU"/>
        </a:p>
      </dgm:t>
    </dgm:pt>
    <dgm:pt modelId="{DA9BFDB8-30E6-4917-B4B8-82437B355112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Систематические ошибки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561B8680-11E3-4687-9961-C340DFA8B13B}" type="parTrans" cxnId="{0DD70BBE-40AA-4160-BC4D-27F0A167C364}">
      <dgm:prSet/>
      <dgm:spPr/>
      <dgm:t>
        <a:bodyPr/>
        <a:lstStyle/>
        <a:p>
          <a:endParaRPr lang="ru-RU"/>
        </a:p>
      </dgm:t>
    </dgm:pt>
    <dgm:pt modelId="{ED93508C-FFB2-498F-B49F-D0C4C8636527}" type="sibTrans" cxnId="{0DD70BBE-40AA-4160-BC4D-27F0A167C364}">
      <dgm:prSet/>
      <dgm:spPr/>
      <dgm:t>
        <a:bodyPr/>
        <a:lstStyle/>
        <a:p>
          <a:endParaRPr lang="ru-RU"/>
        </a:p>
      </dgm:t>
    </dgm:pt>
    <dgm:pt modelId="{4548DFF1-8C77-41AA-A751-6C4CF2371969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Методические ошибки;</a:t>
          </a:r>
          <a:endParaRPr lang="ru-RU" dirty="0"/>
        </a:p>
      </dgm:t>
    </dgm:pt>
    <dgm:pt modelId="{A477A08C-2BC3-446A-97CB-FBFB2371E0D1}" type="parTrans" cxnId="{D3BDC351-DCE1-4941-A456-FA10225BD81C}">
      <dgm:prSet/>
      <dgm:spPr/>
      <dgm:t>
        <a:bodyPr/>
        <a:lstStyle/>
        <a:p>
          <a:endParaRPr lang="ru-RU"/>
        </a:p>
      </dgm:t>
    </dgm:pt>
    <dgm:pt modelId="{2D7AF25D-29EC-474D-90CC-A95BB302B84F}" type="sibTrans" cxnId="{D3BDC351-DCE1-4941-A456-FA10225BD81C}">
      <dgm:prSet/>
      <dgm:spPr/>
      <dgm:t>
        <a:bodyPr/>
        <a:lstStyle/>
        <a:p>
          <a:endParaRPr lang="ru-RU"/>
        </a:p>
      </dgm:t>
    </dgm:pt>
    <dgm:pt modelId="{DEEDB277-FA0C-4E80-8574-6CB8EF695A10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Грубые ошибки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49769D2C-136A-4E34-9525-5C27AD842C73}" type="parTrans" cxnId="{F8CBF061-549B-40CB-9C73-EAEC3490F91E}">
      <dgm:prSet/>
      <dgm:spPr/>
      <dgm:t>
        <a:bodyPr/>
        <a:lstStyle/>
        <a:p>
          <a:endParaRPr lang="ru-RU"/>
        </a:p>
      </dgm:t>
    </dgm:pt>
    <dgm:pt modelId="{5036903E-777F-4338-AF04-95F406B4CB4C}" type="sibTrans" cxnId="{F8CBF061-549B-40CB-9C73-EAEC3490F91E}">
      <dgm:prSet/>
      <dgm:spPr/>
      <dgm:t>
        <a:bodyPr/>
        <a:lstStyle/>
        <a:p>
          <a:endParaRPr lang="ru-RU"/>
        </a:p>
      </dgm:t>
    </dgm:pt>
    <dgm:pt modelId="{D698F2F1-E071-4AEB-AD37-68B394B1F18A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Неправильная доза препарата;</a:t>
          </a:r>
          <a:endParaRPr lang="ru-RU" dirty="0"/>
        </a:p>
      </dgm:t>
    </dgm:pt>
    <dgm:pt modelId="{8D6B0EBE-6270-444B-8017-476DC1F8DAAB}" type="parTrans" cxnId="{BDC892E1-E642-4E1F-AB16-37321F5ECD87}">
      <dgm:prSet/>
      <dgm:spPr/>
      <dgm:t>
        <a:bodyPr/>
        <a:lstStyle/>
        <a:p>
          <a:endParaRPr lang="ru-RU"/>
        </a:p>
      </dgm:t>
    </dgm:pt>
    <dgm:pt modelId="{505174F6-50EB-4597-BF20-C0BF08421804}" type="sibTrans" cxnId="{BDC892E1-E642-4E1F-AB16-37321F5ECD87}">
      <dgm:prSet/>
      <dgm:spPr/>
      <dgm:t>
        <a:bodyPr/>
        <a:lstStyle/>
        <a:p>
          <a:endParaRPr lang="ru-RU"/>
        </a:p>
      </dgm:t>
    </dgm:pt>
    <dgm:pt modelId="{FF135B0C-D5D1-40E6-BD9B-E453B5E8D32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Колебания точности работы персонала лаборатории 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45A140E5-E061-4426-8E48-BFADC277EA62}" type="parTrans" cxnId="{54F57B97-77DA-4337-8EA5-4697A8B3B017}">
      <dgm:prSet/>
      <dgm:spPr/>
      <dgm:t>
        <a:bodyPr/>
        <a:lstStyle/>
        <a:p>
          <a:endParaRPr lang="ru-RU"/>
        </a:p>
      </dgm:t>
    </dgm:pt>
    <dgm:pt modelId="{3073DA80-2B8B-4993-8AC6-A6C0ABDC81BB}" type="sibTrans" cxnId="{54F57B97-77DA-4337-8EA5-4697A8B3B017}">
      <dgm:prSet/>
      <dgm:spPr/>
      <dgm:t>
        <a:bodyPr/>
        <a:lstStyle/>
        <a:p>
          <a:endParaRPr lang="ru-RU"/>
        </a:p>
      </dgm:t>
    </dgm:pt>
    <dgm:pt modelId="{91472259-A698-468A-9853-6F149EC4C284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Колебания точности измерительного инструмента;</a:t>
          </a:r>
          <a:endParaRPr lang="ru-RU" dirty="0"/>
        </a:p>
      </dgm:t>
    </dgm:pt>
    <dgm:pt modelId="{C45D6681-55BD-498C-B8F8-1FE6B577600F}" type="parTrans" cxnId="{95C268D0-2A3A-4C1C-9D57-CAEC7F587C1A}">
      <dgm:prSet/>
      <dgm:spPr/>
      <dgm:t>
        <a:bodyPr/>
        <a:lstStyle/>
        <a:p>
          <a:endParaRPr lang="ru-RU"/>
        </a:p>
      </dgm:t>
    </dgm:pt>
    <dgm:pt modelId="{97543275-F27D-4659-ABD5-0B31E9BCADAF}" type="sibTrans" cxnId="{95C268D0-2A3A-4C1C-9D57-CAEC7F587C1A}">
      <dgm:prSet/>
      <dgm:spPr/>
      <dgm:t>
        <a:bodyPr/>
        <a:lstStyle/>
        <a:p>
          <a:endParaRPr lang="ru-RU"/>
        </a:p>
      </dgm:t>
    </dgm:pt>
    <dgm:pt modelId="{263B1845-808D-499D-A295-AF08136E04B2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Ошибки, зависящие от применяемых приборов и реактивов;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7F5755AF-D098-4AF4-A90B-6AE0D8FBF9F6}" type="parTrans" cxnId="{B9B73DB8-E99E-488B-AAD6-AB56ECA15AEF}">
      <dgm:prSet/>
      <dgm:spPr/>
      <dgm:t>
        <a:bodyPr/>
        <a:lstStyle/>
        <a:p>
          <a:endParaRPr lang="ru-RU"/>
        </a:p>
      </dgm:t>
    </dgm:pt>
    <dgm:pt modelId="{667DB876-E3D4-486E-8030-5D5186CBB39E}" type="sibTrans" cxnId="{B9B73DB8-E99E-488B-AAD6-AB56ECA15AEF}">
      <dgm:prSet/>
      <dgm:spPr/>
      <dgm:t>
        <a:bodyPr/>
        <a:lstStyle/>
        <a:p>
          <a:endParaRPr lang="ru-RU"/>
        </a:p>
      </dgm:t>
    </dgm:pt>
    <dgm:pt modelId="{C1D77BC6-EADD-4781-A418-B08A08EB283F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Оперативные ошибки;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19B9D0EC-4A5C-481E-9464-268557FDD953}" type="parTrans" cxnId="{2D6363DD-9689-404F-95F4-185674CE9070}">
      <dgm:prSet/>
      <dgm:spPr/>
      <dgm:t>
        <a:bodyPr/>
        <a:lstStyle/>
        <a:p>
          <a:endParaRPr lang="ru-RU"/>
        </a:p>
      </dgm:t>
    </dgm:pt>
    <dgm:pt modelId="{069F8BB9-2327-4B81-873E-DCDE58C8B71D}" type="sibTrans" cxnId="{2D6363DD-9689-404F-95F4-185674CE9070}">
      <dgm:prSet/>
      <dgm:spPr/>
      <dgm:t>
        <a:bodyPr/>
        <a:lstStyle/>
        <a:p>
          <a:endParaRPr lang="ru-RU"/>
        </a:p>
      </dgm:t>
    </dgm:pt>
    <dgm:pt modelId="{DF6F62D0-D02F-45A5-9357-A1F87ABE892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Индивидуальные ошибки.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43F5D744-537C-4AA9-9675-488DE052A0F0}" type="parTrans" cxnId="{5C8F48E4-5B25-48D0-A0E8-1C0138250821}">
      <dgm:prSet/>
      <dgm:spPr/>
      <dgm:t>
        <a:bodyPr/>
        <a:lstStyle/>
        <a:p>
          <a:endParaRPr lang="ru-RU"/>
        </a:p>
      </dgm:t>
    </dgm:pt>
    <dgm:pt modelId="{47C84C90-8EA4-4DDA-AEBF-5FF979A9C26F}" type="sibTrans" cxnId="{5C8F48E4-5B25-48D0-A0E8-1C0138250821}">
      <dgm:prSet/>
      <dgm:spPr/>
      <dgm:t>
        <a:bodyPr/>
        <a:lstStyle/>
        <a:p>
          <a:endParaRPr lang="ru-RU"/>
        </a:p>
      </dgm:t>
    </dgm:pt>
    <dgm:pt modelId="{5CDD6702-4F38-41DB-9E64-4431F417E823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Ошибки в расчетах;</a:t>
          </a:r>
          <a:endParaRPr lang="ru-RU" dirty="0"/>
        </a:p>
      </dgm:t>
    </dgm:pt>
    <dgm:pt modelId="{3642B376-273D-4513-A722-5D58125194DF}" type="parTrans" cxnId="{6089855D-A006-47C3-A9F4-68019016EAFF}">
      <dgm:prSet/>
      <dgm:spPr/>
      <dgm:t>
        <a:bodyPr/>
        <a:lstStyle/>
        <a:p>
          <a:endParaRPr lang="ru-RU"/>
        </a:p>
      </dgm:t>
    </dgm:pt>
    <dgm:pt modelId="{BD071F07-C19C-40AA-8EAA-267A00B24713}" type="sibTrans" cxnId="{6089855D-A006-47C3-A9F4-68019016EAFF}">
      <dgm:prSet/>
      <dgm:spPr/>
      <dgm:t>
        <a:bodyPr/>
        <a:lstStyle/>
        <a:p>
          <a:endParaRPr lang="ru-RU"/>
        </a:p>
      </dgm:t>
    </dgm:pt>
    <dgm:pt modelId="{4B13D077-5AE2-46F0-84BD-D5C1D6A8AD3C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Небрежность или недостаточная тщательность в работе. </a:t>
          </a:r>
          <a:endParaRPr lang="ru-RU" dirty="0"/>
        </a:p>
      </dgm:t>
    </dgm:pt>
    <dgm:pt modelId="{58CDF7BD-4B2E-49CB-8F18-E87E81921F2D}" type="parTrans" cxnId="{A739CF48-CBDD-43AF-B31A-69F2230EEDFE}">
      <dgm:prSet/>
      <dgm:spPr/>
      <dgm:t>
        <a:bodyPr/>
        <a:lstStyle/>
        <a:p>
          <a:endParaRPr lang="ru-RU"/>
        </a:p>
      </dgm:t>
    </dgm:pt>
    <dgm:pt modelId="{34081132-A57F-4D39-A7E5-41074067D5D9}" type="sibTrans" cxnId="{A739CF48-CBDD-43AF-B31A-69F2230EEDFE}">
      <dgm:prSet/>
      <dgm:spPr/>
      <dgm:t>
        <a:bodyPr/>
        <a:lstStyle/>
        <a:p>
          <a:endParaRPr lang="ru-RU"/>
        </a:p>
      </dgm:t>
    </dgm:pt>
    <dgm:pt modelId="{F70636B9-E00E-4F2E-9C67-D2851656862E}" type="pres">
      <dgm:prSet presAssocID="{B498BF16-D254-4227-9C0D-169D5F2236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B78A1-C969-4C70-98B4-F1F2BFD46B3F}" type="pres">
      <dgm:prSet presAssocID="{F71B0F73-1024-4221-9D7D-51C343354099}" presName="linNode" presStyleCnt="0"/>
      <dgm:spPr/>
    </dgm:pt>
    <dgm:pt modelId="{4DADC743-002A-4D7A-A9B0-5517967D73F2}" type="pres">
      <dgm:prSet presAssocID="{F71B0F73-1024-4221-9D7D-51C34335409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3F6D0-6A54-4D4C-AEC8-E7DCC25A602D}" type="pres">
      <dgm:prSet presAssocID="{F71B0F73-1024-4221-9D7D-51C34335409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D06-AC31-4BC5-B10B-D64288C0C02F}" type="pres">
      <dgm:prSet presAssocID="{262625BC-B6A8-4778-B42A-64AD7A263267}" presName="sp" presStyleCnt="0"/>
      <dgm:spPr/>
    </dgm:pt>
    <dgm:pt modelId="{2624FB21-274C-4D70-B14B-AF344BCB0DF2}" type="pres">
      <dgm:prSet presAssocID="{DA9BFDB8-30E6-4917-B4B8-82437B355112}" presName="linNode" presStyleCnt="0"/>
      <dgm:spPr/>
    </dgm:pt>
    <dgm:pt modelId="{B58F0EA2-6A27-4B88-8AD8-ECBC8746500A}" type="pres">
      <dgm:prSet presAssocID="{DA9BFDB8-30E6-4917-B4B8-82437B35511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8B830-6CCC-4E82-B667-100D0B288BAB}" type="pres">
      <dgm:prSet presAssocID="{DA9BFDB8-30E6-4917-B4B8-82437B355112}" presName="descendantText" presStyleLbl="alignAccFollowNode1" presStyleIdx="1" presStyleCnt="3" custScaleY="10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2D90A-C309-4555-AB21-D5257ECEB9CA}" type="pres">
      <dgm:prSet presAssocID="{ED93508C-FFB2-498F-B49F-D0C4C8636527}" presName="sp" presStyleCnt="0"/>
      <dgm:spPr/>
    </dgm:pt>
    <dgm:pt modelId="{12BD59CB-FD72-4CC0-9408-4FE9009366A8}" type="pres">
      <dgm:prSet presAssocID="{DEEDB277-FA0C-4E80-8574-6CB8EF695A10}" presName="linNode" presStyleCnt="0"/>
      <dgm:spPr/>
    </dgm:pt>
    <dgm:pt modelId="{825C6C24-C7BE-4D2C-99BC-45FE453B1DD3}" type="pres">
      <dgm:prSet presAssocID="{DEEDB277-FA0C-4E80-8574-6CB8EF695A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500D5-9381-4707-A19A-26E576C258CA}" type="pres">
      <dgm:prSet presAssocID="{DEEDB277-FA0C-4E80-8574-6CB8EF695A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2AA17-5D43-433D-AA3C-9250E7054E6C}" type="presOf" srcId="{5CDD6702-4F38-41DB-9E64-4431F417E823}" destId="{A31500D5-9381-4707-A19A-26E576C258CA}" srcOrd="0" destOrd="1" presId="urn:microsoft.com/office/officeart/2005/8/layout/vList5"/>
    <dgm:cxn modelId="{8AAEC6CB-10E5-4B2A-BCFA-7F6D19132B22}" type="presOf" srcId="{4548DFF1-8C77-41AA-A751-6C4CF2371969}" destId="{D4A8B830-6CCC-4E82-B667-100D0B288BAB}" srcOrd="0" destOrd="0" presId="urn:microsoft.com/office/officeart/2005/8/layout/vList5"/>
    <dgm:cxn modelId="{B9B73DB8-E99E-488B-AAD6-AB56ECA15AEF}" srcId="{DA9BFDB8-30E6-4917-B4B8-82437B355112}" destId="{263B1845-808D-499D-A295-AF08136E04B2}" srcOrd="1" destOrd="0" parTransId="{7F5755AF-D098-4AF4-A90B-6AE0D8FBF9F6}" sibTransId="{667DB876-E3D4-486E-8030-5D5186CBB39E}"/>
    <dgm:cxn modelId="{5C8F48E4-5B25-48D0-A0E8-1C0138250821}" srcId="{DA9BFDB8-30E6-4917-B4B8-82437B355112}" destId="{DF6F62D0-D02F-45A5-9357-A1F87ABE892D}" srcOrd="3" destOrd="0" parTransId="{43F5D744-537C-4AA9-9675-488DE052A0F0}" sibTransId="{47C84C90-8EA4-4DDA-AEBF-5FF979A9C26F}"/>
    <dgm:cxn modelId="{7D359898-342E-4444-9675-4EE7E8FA87E9}" type="presOf" srcId="{FF135B0C-D5D1-40E6-BD9B-E453B5E8D32D}" destId="{CC83F6D0-6A54-4D4C-AEC8-E7DCC25A602D}" srcOrd="0" destOrd="2" presId="urn:microsoft.com/office/officeart/2005/8/layout/vList5"/>
    <dgm:cxn modelId="{D2343626-08DA-4698-B769-175B5122BB06}" type="presOf" srcId="{71B22680-E7D1-4FEC-B588-8A3CB9128251}" destId="{CC83F6D0-6A54-4D4C-AEC8-E7DCC25A602D}" srcOrd="0" destOrd="0" presId="urn:microsoft.com/office/officeart/2005/8/layout/vList5"/>
    <dgm:cxn modelId="{D3BDC351-DCE1-4941-A456-FA10225BD81C}" srcId="{DA9BFDB8-30E6-4917-B4B8-82437B355112}" destId="{4548DFF1-8C77-41AA-A751-6C4CF2371969}" srcOrd="0" destOrd="0" parTransId="{A477A08C-2BC3-446A-97CB-FBFB2371E0D1}" sibTransId="{2D7AF25D-29EC-474D-90CC-A95BB302B84F}"/>
    <dgm:cxn modelId="{5EAD9BD1-A206-4B9F-844C-62B4B4B0B8B4}" type="presOf" srcId="{D698F2F1-E071-4AEB-AD37-68B394B1F18A}" destId="{A31500D5-9381-4707-A19A-26E576C258CA}" srcOrd="0" destOrd="0" presId="urn:microsoft.com/office/officeart/2005/8/layout/vList5"/>
    <dgm:cxn modelId="{A739CF48-CBDD-43AF-B31A-69F2230EEDFE}" srcId="{DEEDB277-FA0C-4E80-8574-6CB8EF695A10}" destId="{4B13D077-5AE2-46F0-84BD-D5C1D6A8AD3C}" srcOrd="2" destOrd="0" parTransId="{58CDF7BD-4B2E-49CB-8F18-E87E81921F2D}" sibTransId="{34081132-A57F-4D39-A7E5-41074067D5D9}"/>
    <dgm:cxn modelId="{95C268D0-2A3A-4C1C-9D57-CAEC7F587C1A}" srcId="{F71B0F73-1024-4221-9D7D-51C343354099}" destId="{91472259-A698-468A-9853-6F149EC4C284}" srcOrd="1" destOrd="0" parTransId="{C45D6681-55BD-498C-B8F8-1FE6B577600F}" sibTransId="{97543275-F27D-4659-ABD5-0B31E9BCADAF}"/>
    <dgm:cxn modelId="{5AD93D20-509B-4D92-8347-7EF908260582}" type="presOf" srcId="{C1D77BC6-EADD-4781-A418-B08A08EB283F}" destId="{D4A8B830-6CCC-4E82-B667-100D0B288BAB}" srcOrd="0" destOrd="2" presId="urn:microsoft.com/office/officeart/2005/8/layout/vList5"/>
    <dgm:cxn modelId="{2D6363DD-9689-404F-95F4-185674CE9070}" srcId="{DA9BFDB8-30E6-4917-B4B8-82437B355112}" destId="{C1D77BC6-EADD-4781-A418-B08A08EB283F}" srcOrd="2" destOrd="0" parTransId="{19B9D0EC-4A5C-481E-9464-268557FDD953}" sibTransId="{069F8BB9-2327-4B81-873E-DCDE58C8B71D}"/>
    <dgm:cxn modelId="{A75757C0-2788-4EE3-AE81-887D3CE6389E}" type="presOf" srcId="{DEEDB277-FA0C-4E80-8574-6CB8EF695A10}" destId="{825C6C24-C7BE-4D2C-99BC-45FE453B1DD3}" srcOrd="0" destOrd="0" presId="urn:microsoft.com/office/officeart/2005/8/layout/vList5"/>
    <dgm:cxn modelId="{435504E0-D892-4420-8BC4-9A20E3158378}" type="presOf" srcId="{B498BF16-D254-4227-9C0D-169D5F223675}" destId="{F70636B9-E00E-4F2E-9C67-D2851656862E}" srcOrd="0" destOrd="0" presId="urn:microsoft.com/office/officeart/2005/8/layout/vList5"/>
    <dgm:cxn modelId="{0DD70BBE-40AA-4160-BC4D-27F0A167C364}" srcId="{B498BF16-D254-4227-9C0D-169D5F223675}" destId="{DA9BFDB8-30E6-4917-B4B8-82437B355112}" srcOrd="1" destOrd="0" parTransId="{561B8680-11E3-4687-9961-C340DFA8B13B}" sibTransId="{ED93508C-FFB2-498F-B49F-D0C4C8636527}"/>
    <dgm:cxn modelId="{5C078332-3EB0-47C8-8475-62DA880EDD87}" type="presOf" srcId="{4B13D077-5AE2-46F0-84BD-D5C1D6A8AD3C}" destId="{A31500D5-9381-4707-A19A-26E576C258CA}" srcOrd="0" destOrd="2" presId="urn:microsoft.com/office/officeart/2005/8/layout/vList5"/>
    <dgm:cxn modelId="{56BC7AFF-5D92-48CC-B1CD-C0909B0B08DE}" type="presOf" srcId="{DF6F62D0-D02F-45A5-9357-A1F87ABE892D}" destId="{D4A8B830-6CCC-4E82-B667-100D0B288BAB}" srcOrd="0" destOrd="3" presId="urn:microsoft.com/office/officeart/2005/8/layout/vList5"/>
    <dgm:cxn modelId="{6C13142E-F69E-4062-9859-7A39A159CACB}" type="presOf" srcId="{DA9BFDB8-30E6-4917-B4B8-82437B355112}" destId="{B58F0EA2-6A27-4B88-8AD8-ECBC8746500A}" srcOrd="0" destOrd="0" presId="urn:microsoft.com/office/officeart/2005/8/layout/vList5"/>
    <dgm:cxn modelId="{F8CBF061-549B-40CB-9C73-EAEC3490F91E}" srcId="{B498BF16-D254-4227-9C0D-169D5F223675}" destId="{DEEDB277-FA0C-4E80-8574-6CB8EF695A10}" srcOrd="2" destOrd="0" parTransId="{49769D2C-136A-4E34-9525-5C27AD842C73}" sibTransId="{5036903E-777F-4338-AF04-95F406B4CB4C}"/>
    <dgm:cxn modelId="{6089855D-A006-47C3-A9F4-68019016EAFF}" srcId="{DEEDB277-FA0C-4E80-8574-6CB8EF695A10}" destId="{5CDD6702-4F38-41DB-9E64-4431F417E823}" srcOrd="1" destOrd="0" parTransId="{3642B376-273D-4513-A722-5D58125194DF}" sibTransId="{BD071F07-C19C-40AA-8EAA-267A00B24713}"/>
    <dgm:cxn modelId="{BDC892E1-E642-4E1F-AB16-37321F5ECD87}" srcId="{DEEDB277-FA0C-4E80-8574-6CB8EF695A10}" destId="{D698F2F1-E071-4AEB-AD37-68B394B1F18A}" srcOrd="0" destOrd="0" parTransId="{8D6B0EBE-6270-444B-8017-476DC1F8DAAB}" sibTransId="{505174F6-50EB-4597-BF20-C0BF08421804}"/>
    <dgm:cxn modelId="{A61A1B46-34D1-46FD-B90F-D6D26D2FD8BC}" srcId="{F71B0F73-1024-4221-9D7D-51C343354099}" destId="{71B22680-E7D1-4FEC-B588-8A3CB9128251}" srcOrd="0" destOrd="0" parTransId="{DF9F0E88-771A-4095-9EB7-2A6E405D62ED}" sibTransId="{A1751A01-D1E5-4B2C-AC13-F123E0A90017}"/>
    <dgm:cxn modelId="{54F57B97-77DA-4337-8EA5-4697A8B3B017}" srcId="{F71B0F73-1024-4221-9D7D-51C343354099}" destId="{FF135B0C-D5D1-40E6-BD9B-E453B5E8D32D}" srcOrd="2" destOrd="0" parTransId="{45A140E5-E061-4426-8E48-BFADC277EA62}" sibTransId="{3073DA80-2B8B-4993-8AC6-A6C0ABDC81BB}"/>
    <dgm:cxn modelId="{8C06382D-6B98-4733-B67A-902A9FD3E0B0}" type="presOf" srcId="{263B1845-808D-499D-A295-AF08136E04B2}" destId="{D4A8B830-6CCC-4E82-B667-100D0B288BAB}" srcOrd="0" destOrd="1" presId="urn:microsoft.com/office/officeart/2005/8/layout/vList5"/>
    <dgm:cxn modelId="{6ABCB749-5F20-44CF-A004-A68F5134A6F5}" type="presOf" srcId="{F71B0F73-1024-4221-9D7D-51C343354099}" destId="{4DADC743-002A-4D7A-A9B0-5517967D73F2}" srcOrd="0" destOrd="0" presId="urn:microsoft.com/office/officeart/2005/8/layout/vList5"/>
    <dgm:cxn modelId="{3E868A69-4FB3-4B74-8D48-814F58513DB1}" type="presOf" srcId="{91472259-A698-468A-9853-6F149EC4C284}" destId="{CC83F6D0-6A54-4D4C-AEC8-E7DCC25A602D}" srcOrd="0" destOrd="1" presId="urn:microsoft.com/office/officeart/2005/8/layout/vList5"/>
    <dgm:cxn modelId="{682ED2A4-2709-452D-B7C7-F9DC1E550D53}" srcId="{B498BF16-D254-4227-9C0D-169D5F223675}" destId="{F71B0F73-1024-4221-9D7D-51C343354099}" srcOrd="0" destOrd="0" parTransId="{6422E972-08B8-4088-B3A3-ED7D6E1122DD}" sibTransId="{262625BC-B6A8-4778-B42A-64AD7A263267}"/>
    <dgm:cxn modelId="{66A5E893-B6C2-4C25-88EB-B6D782E842D1}" type="presParOf" srcId="{F70636B9-E00E-4F2E-9C67-D2851656862E}" destId="{3DDB78A1-C969-4C70-98B4-F1F2BFD46B3F}" srcOrd="0" destOrd="0" presId="urn:microsoft.com/office/officeart/2005/8/layout/vList5"/>
    <dgm:cxn modelId="{AED8473E-668C-4A14-AE6B-B2E42B47B6F6}" type="presParOf" srcId="{3DDB78A1-C969-4C70-98B4-F1F2BFD46B3F}" destId="{4DADC743-002A-4D7A-A9B0-5517967D73F2}" srcOrd="0" destOrd="0" presId="urn:microsoft.com/office/officeart/2005/8/layout/vList5"/>
    <dgm:cxn modelId="{4CC2BC5D-B5C8-4C1B-B231-8D5D7C260882}" type="presParOf" srcId="{3DDB78A1-C969-4C70-98B4-F1F2BFD46B3F}" destId="{CC83F6D0-6A54-4D4C-AEC8-E7DCC25A602D}" srcOrd="1" destOrd="0" presId="urn:microsoft.com/office/officeart/2005/8/layout/vList5"/>
    <dgm:cxn modelId="{3DDA1153-6970-4E7F-BB08-21721BACC16C}" type="presParOf" srcId="{F70636B9-E00E-4F2E-9C67-D2851656862E}" destId="{24628D06-AC31-4BC5-B10B-D64288C0C02F}" srcOrd="1" destOrd="0" presId="urn:microsoft.com/office/officeart/2005/8/layout/vList5"/>
    <dgm:cxn modelId="{B766F69A-47A5-4EFD-B1D6-1375A02096F7}" type="presParOf" srcId="{F70636B9-E00E-4F2E-9C67-D2851656862E}" destId="{2624FB21-274C-4D70-B14B-AF344BCB0DF2}" srcOrd="2" destOrd="0" presId="urn:microsoft.com/office/officeart/2005/8/layout/vList5"/>
    <dgm:cxn modelId="{C445E349-97AB-4632-985E-A8D16088529D}" type="presParOf" srcId="{2624FB21-274C-4D70-B14B-AF344BCB0DF2}" destId="{B58F0EA2-6A27-4B88-8AD8-ECBC8746500A}" srcOrd="0" destOrd="0" presId="urn:microsoft.com/office/officeart/2005/8/layout/vList5"/>
    <dgm:cxn modelId="{E4C13374-A66E-433B-A800-B4E83A68982C}" type="presParOf" srcId="{2624FB21-274C-4D70-B14B-AF344BCB0DF2}" destId="{D4A8B830-6CCC-4E82-B667-100D0B288BAB}" srcOrd="1" destOrd="0" presId="urn:microsoft.com/office/officeart/2005/8/layout/vList5"/>
    <dgm:cxn modelId="{7213E3E6-815C-4163-BCC0-3ECB89F562DF}" type="presParOf" srcId="{F70636B9-E00E-4F2E-9C67-D2851656862E}" destId="{00F2D90A-C309-4555-AB21-D5257ECEB9CA}" srcOrd="3" destOrd="0" presId="urn:microsoft.com/office/officeart/2005/8/layout/vList5"/>
    <dgm:cxn modelId="{EB268DD9-C926-4265-A931-FC51649166F1}" type="presParOf" srcId="{F70636B9-E00E-4F2E-9C67-D2851656862E}" destId="{12BD59CB-FD72-4CC0-9408-4FE9009366A8}" srcOrd="4" destOrd="0" presId="urn:microsoft.com/office/officeart/2005/8/layout/vList5"/>
    <dgm:cxn modelId="{5690F355-8E44-4771-B33B-ED4A76CE272E}" type="presParOf" srcId="{12BD59CB-FD72-4CC0-9408-4FE9009366A8}" destId="{825C6C24-C7BE-4D2C-99BC-45FE453B1DD3}" srcOrd="0" destOrd="0" presId="urn:microsoft.com/office/officeart/2005/8/layout/vList5"/>
    <dgm:cxn modelId="{3B7A9A75-55C9-46F9-B07B-7D60CE8F5BB8}" type="presParOf" srcId="{12BD59CB-FD72-4CC0-9408-4FE9009366A8}" destId="{A31500D5-9381-4707-A19A-26E576C258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033E8-1D12-499F-B2C1-FD0E3D71002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AF9456-2DE2-4746-9519-FB673890C10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Непринятие во внимание расхождения результатов параллельно проведенных близких по биологическим основам исследований у одного и того же больного;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9E368F-FE92-4988-8A16-B27EB9D5A111}" type="parTrans" cxnId="{58A749B5-E7A9-4E0D-A6DA-0CDA0E4CDED7}">
      <dgm:prSet/>
      <dgm:spPr/>
      <dgm:t>
        <a:bodyPr/>
        <a:lstStyle/>
        <a:p>
          <a:endParaRPr lang="ru-RU"/>
        </a:p>
      </dgm:t>
    </dgm:pt>
    <dgm:pt modelId="{A6D0EF5C-7C82-4C88-B640-3FC8EB2B4834}" type="sibTrans" cxnId="{58A749B5-E7A9-4E0D-A6DA-0CDA0E4CDED7}">
      <dgm:prSet/>
      <dgm:spPr/>
      <dgm:t>
        <a:bodyPr/>
        <a:lstStyle/>
        <a:p>
          <a:endParaRPr lang="ru-RU"/>
        </a:p>
      </dgm:t>
    </dgm:pt>
    <dgm:pt modelId="{3776DD3B-8398-4C50-B8AF-65D086A8C9F4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Недоучет результатов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внутрилабораторного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контроля качества и выдача в клинику результатов с неприемлемыми погрешностями;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5AF55CE-2239-413A-AB23-A2B7ACE7149C}" type="parTrans" cxnId="{18E082F4-A75C-440A-9630-2E6C0F0C660D}">
      <dgm:prSet/>
      <dgm:spPr/>
      <dgm:t>
        <a:bodyPr/>
        <a:lstStyle/>
        <a:p>
          <a:endParaRPr lang="ru-RU"/>
        </a:p>
      </dgm:t>
    </dgm:pt>
    <dgm:pt modelId="{73414736-BA93-4F42-ABEF-BB293EE41188}" type="sibTrans" cxnId="{18E082F4-A75C-440A-9630-2E6C0F0C660D}">
      <dgm:prSet/>
      <dgm:spPr/>
      <dgm:t>
        <a:bodyPr/>
        <a:lstStyle/>
        <a:p>
          <a:endParaRPr lang="ru-RU"/>
        </a:p>
      </dgm:t>
    </dgm:pt>
    <dgm:pt modelId="{4230F2B4-3BBC-4DCF-B534-355DF916C14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Перепутывание результатов анализов различных пациентов;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07F13A9-270E-4ED1-B536-AE9E091FCE6B}" type="parTrans" cxnId="{A7921943-CC0F-4E8F-9D94-9D801C3A8A92}">
      <dgm:prSet/>
      <dgm:spPr/>
      <dgm:t>
        <a:bodyPr/>
        <a:lstStyle/>
        <a:p>
          <a:endParaRPr lang="ru-RU"/>
        </a:p>
      </dgm:t>
    </dgm:pt>
    <dgm:pt modelId="{80998D77-2DEE-4289-9824-8EB0ECF6C1BF}" type="sibTrans" cxnId="{A7921943-CC0F-4E8F-9D94-9D801C3A8A92}">
      <dgm:prSet/>
      <dgm:spPr/>
      <dgm:t>
        <a:bodyPr/>
        <a:lstStyle/>
        <a:p>
          <a:endParaRPr lang="ru-RU"/>
        </a:p>
      </dgm:t>
    </dgm:pt>
    <dgm:pt modelId="{C46DADAB-F5D6-4C2F-8F08-4DC68B36EA9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Использование для оценки результатов общих популяционных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референтных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интервалов без учета возрастных или иных особенностей пациента;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43C20D3-33DC-413F-AA2F-62F5E863CA75}" type="parTrans" cxnId="{B22C7C8E-93D0-4D01-89E9-7ACBF4947118}">
      <dgm:prSet/>
      <dgm:spPr/>
      <dgm:t>
        <a:bodyPr/>
        <a:lstStyle/>
        <a:p>
          <a:endParaRPr lang="ru-RU"/>
        </a:p>
      </dgm:t>
    </dgm:pt>
    <dgm:pt modelId="{4243B0B9-1B2E-41FF-B958-E27DE78CCFAA}" type="sibTrans" cxnId="{B22C7C8E-93D0-4D01-89E9-7ACBF4947118}">
      <dgm:prSet/>
      <dgm:spPr/>
      <dgm:t>
        <a:bodyPr/>
        <a:lstStyle/>
        <a:p>
          <a:endParaRPr lang="ru-RU"/>
        </a:p>
      </dgm:t>
    </dgm:pt>
    <dgm:pt modelId="{0D084598-224A-4513-880E-F7758A25F22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Несвоевременная доставка результатов исследований лечащему врачу;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0F0B55C-891F-4E92-9D88-C81CD71D374F}" type="parTrans" cxnId="{450E16CB-E5FB-43C9-B120-29A7E35BE56C}">
      <dgm:prSet/>
      <dgm:spPr/>
      <dgm:t>
        <a:bodyPr/>
        <a:lstStyle/>
        <a:p>
          <a:endParaRPr lang="ru-RU"/>
        </a:p>
      </dgm:t>
    </dgm:pt>
    <dgm:pt modelId="{4F5A13E0-328E-4C4A-A07C-F674FE912D30}" type="sibTrans" cxnId="{450E16CB-E5FB-43C9-B120-29A7E35BE56C}">
      <dgm:prSet/>
      <dgm:spPr/>
      <dgm:t>
        <a:bodyPr/>
        <a:lstStyle/>
        <a:p>
          <a:endParaRPr lang="ru-RU"/>
        </a:p>
      </dgm:t>
    </dgm:pt>
    <dgm:pt modelId="{45EE133E-2BB0-4883-8791-98CD234461F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Недоверие врача к лабораторным результатам или их игнорирование</a:t>
          </a:r>
          <a:r>
            <a:rPr lang="ru-RU" sz="2300" dirty="0" smtClean="0"/>
            <a:t>. </a:t>
          </a:r>
          <a:endParaRPr lang="ru-RU" sz="2300" dirty="0"/>
        </a:p>
      </dgm:t>
    </dgm:pt>
    <dgm:pt modelId="{645A86FB-172E-47C2-8D16-D67D2061D8DE}" type="parTrans" cxnId="{E9FD61F9-C217-4869-B41B-2C663D5707A0}">
      <dgm:prSet/>
      <dgm:spPr/>
      <dgm:t>
        <a:bodyPr/>
        <a:lstStyle/>
        <a:p>
          <a:endParaRPr lang="ru-RU"/>
        </a:p>
      </dgm:t>
    </dgm:pt>
    <dgm:pt modelId="{8A37BC33-34A1-42A1-9044-AD8CB70BBA81}" type="sibTrans" cxnId="{E9FD61F9-C217-4869-B41B-2C663D5707A0}">
      <dgm:prSet/>
      <dgm:spPr/>
      <dgm:t>
        <a:bodyPr/>
        <a:lstStyle/>
        <a:p>
          <a:endParaRPr lang="ru-RU"/>
        </a:p>
      </dgm:t>
    </dgm:pt>
    <dgm:pt modelId="{C472D4BB-9335-4D11-A393-14CE35098CBE}" type="pres">
      <dgm:prSet presAssocID="{762033E8-1D12-499F-B2C1-FD0E3D7100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CB320-0B7F-4D71-8348-4DF962050C52}" type="pres">
      <dgm:prSet presAssocID="{E6AF9456-2DE2-4746-9519-FB673890C10A}" presName="node" presStyleLbl="node1" presStyleIdx="0" presStyleCnt="6" custScaleX="103688" custScaleY="127884" custLinFactNeighborX="-17" custLinFactNeighborY="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BD3E4-55CF-4BD3-9659-8D5628AF750A}" type="pres">
      <dgm:prSet presAssocID="{A6D0EF5C-7C82-4C88-B640-3FC8EB2B4834}" presName="sibTrans" presStyleCnt="0"/>
      <dgm:spPr/>
    </dgm:pt>
    <dgm:pt modelId="{97084889-623E-400D-BC70-AD30F21616D0}" type="pres">
      <dgm:prSet presAssocID="{3776DD3B-8398-4C50-B8AF-65D086A8C9F4}" presName="node" presStyleLbl="node1" presStyleIdx="1" presStyleCnt="6" custAng="0" custScaleX="109287" custScaleY="123058" custLinFactNeighborX="-2974" custLinFactNeighborY="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A7938-36E9-4819-B003-43AF927BEB93}" type="pres">
      <dgm:prSet presAssocID="{73414736-BA93-4F42-ABEF-BB293EE41188}" presName="sibTrans" presStyleCnt="0"/>
      <dgm:spPr/>
    </dgm:pt>
    <dgm:pt modelId="{5524EEFF-F5E2-4B99-805B-252C086E6AAD}" type="pres">
      <dgm:prSet presAssocID="{4230F2B4-3BBC-4DCF-B534-355DF916C14C}" presName="node" presStyleLbl="node1" presStyleIdx="2" presStyleCnt="6" custLinFactX="-13743" custLinFactY="4694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00F67-9938-4D9C-94C1-802FFD60F959}" type="pres">
      <dgm:prSet presAssocID="{80998D77-2DEE-4289-9824-8EB0ECF6C1BF}" presName="sibTrans" presStyleCnt="0"/>
      <dgm:spPr/>
    </dgm:pt>
    <dgm:pt modelId="{08FD8E9A-771F-4851-8A59-277F19924ADF}" type="pres">
      <dgm:prSet presAssocID="{C46DADAB-F5D6-4C2F-8F08-4DC68B36EA9A}" presName="node" presStyleLbl="node1" presStyleIdx="3" presStyleCnt="6" custScaleX="107330" custScaleY="129910" custLinFactX="100000" custLinFactY="-39819" custLinFactNeighborX="12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A6FE-9A62-43D4-8075-A39615B9B3D6}" type="pres">
      <dgm:prSet presAssocID="{4243B0B9-1B2E-41FF-B958-E27DE78CCFAA}" presName="sibTrans" presStyleCnt="0"/>
      <dgm:spPr/>
    </dgm:pt>
    <dgm:pt modelId="{7A826D48-4276-43F4-86CB-6CE74A42FFAA}" type="pres">
      <dgm:prSet presAssocID="{0D084598-224A-4513-880E-F7758A25F22C}" presName="node" presStyleLbl="node1" presStyleIdx="4" presStyleCnt="6" custLinFactX="-17330" custLinFactNeighborX="-100000" custLinFactNeighborY="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5604-A378-4CEB-9CFA-06AFFC957D08}" type="pres">
      <dgm:prSet presAssocID="{4F5A13E0-328E-4C4A-A07C-F674FE912D30}" presName="sibTrans" presStyleCnt="0"/>
      <dgm:spPr/>
    </dgm:pt>
    <dgm:pt modelId="{608B8D71-4473-4746-835D-34C1A267066A}" type="pres">
      <dgm:prSet presAssocID="{45EE133E-2BB0-4883-8791-98CD234461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99C41-3C29-4F96-996F-DEA3DB509BB6}" type="presOf" srcId="{3776DD3B-8398-4C50-B8AF-65D086A8C9F4}" destId="{97084889-623E-400D-BC70-AD30F21616D0}" srcOrd="0" destOrd="0" presId="urn:microsoft.com/office/officeart/2005/8/layout/default#1"/>
    <dgm:cxn modelId="{A7921943-CC0F-4E8F-9D94-9D801C3A8A92}" srcId="{762033E8-1D12-499F-B2C1-FD0E3D71002B}" destId="{4230F2B4-3BBC-4DCF-B534-355DF916C14C}" srcOrd="2" destOrd="0" parTransId="{F07F13A9-270E-4ED1-B536-AE9E091FCE6B}" sibTransId="{80998D77-2DEE-4289-9824-8EB0ECF6C1BF}"/>
    <dgm:cxn modelId="{777633B0-839F-4549-A7D4-8EE94F3FC1A3}" type="presOf" srcId="{E6AF9456-2DE2-4746-9519-FB673890C10A}" destId="{A42CB320-0B7F-4D71-8348-4DF962050C52}" srcOrd="0" destOrd="0" presId="urn:microsoft.com/office/officeart/2005/8/layout/default#1"/>
    <dgm:cxn modelId="{2636CC9F-597C-48FC-89B3-2EBB73A2A8DA}" type="presOf" srcId="{C46DADAB-F5D6-4C2F-8F08-4DC68B36EA9A}" destId="{08FD8E9A-771F-4851-8A59-277F19924ADF}" srcOrd="0" destOrd="0" presId="urn:microsoft.com/office/officeart/2005/8/layout/default#1"/>
    <dgm:cxn modelId="{CAE8CD05-1124-4D43-B048-75190377B47E}" type="presOf" srcId="{45EE133E-2BB0-4883-8791-98CD234461F8}" destId="{608B8D71-4473-4746-835D-34C1A267066A}" srcOrd="0" destOrd="0" presId="urn:microsoft.com/office/officeart/2005/8/layout/default#1"/>
    <dgm:cxn modelId="{E09491B0-2218-49A3-86E5-A632E0711CD9}" type="presOf" srcId="{762033E8-1D12-499F-B2C1-FD0E3D71002B}" destId="{C472D4BB-9335-4D11-A393-14CE35098CBE}" srcOrd="0" destOrd="0" presId="urn:microsoft.com/office/officeart/2005/8/layout/default#1"/>
    <dgm:cxn modelId="{B22C7C8E-93D0-4D01-89E9-7ACBF4947118}" srcId="{762033E8-1D12-499F-B2C1-FD0E3D71002B}" destId="{C46DADAB-F5D6-4C2F-8F08-4DC68B36EA9A}" srcOrd="3" destOrd="0" parTransId="{843C20D3-33DC-413F-AA2F-62F5E863CA75}" sibTransId="{4243B0B9-1B2E-41FF-B958-E27DE78CCFAA}"/>
    <dgm:cxn modelId="{D6AE5DFB-0E3B-4541-BCC5-C136B64A5F0A}" type="presOf" srcId="{4230F2B4-3BBC-4DCF-B534-355DF916C14C}" destId="{5524EEFF-F5E2-4B99-805B-252C086E6AAD}" srcOrd="0" destOrd="0" presId="urn:microsoft.com/office/officeart/2005/8/layout/default#1"/>
    <dgm:cxn modelId="{58A749B5-E7A9-4E0D-A6DA-0CDA0E4CDED7}" srcId="{762033E8-1D12-499F-B2C1-FD0E3D71002B}" destId="{E6AF9456-2DE2-4746-9519-FB673890C10A}" srcOrd="0" destOrd="0" parTransId="{D19E368F-FE92-4988-8A16-B27EB9D5A111}" sibTransId="{A6D0EF5C-7C82-4C88-B640-3FC8EB2B4834}"/>
    <dgm:cxn modelId="{97687B55-2A51-47AC-B166-6FF1048AF2C0}" type="presOf" srcId="{0D084598-224A-4513-880E-F7758A25F22C}" destId="{7A826D48-4276-43F4-86CB-6CE74A42FFAA}" srcOrd="0" destOrd="0" presId="urn:microsoft.com/office/officeart/2005/8/layout/default#1"/>
    <dgm:cxn modelId="{E9FD61F9-C217-4869-B41B-2C663D5707A0}" srcId="{762033E8-1D12-499F-B2C1-FD0E3D71002B}" destId="{45EE133E-2BB0-4883-8791-98CD234461F8}" srcOrd="5" destOrd="0" parTransId="{645A86FB-172E-47C2-8D16-D67D2061D8DE}" sibTransId="{8A37BC33-34A1-42A1-9044-AD8CB70BBA81}"/>
    <dgm:cxn modelId="{18E082F4-A75C-440A-9630-2E6C0F0C660D}" srcId="{762033E8-1D12-499F-B2C1-FD0E3D71002B}" destId="{3776DD3B-8398-4C50-B8AF-65D086A8C9F4}" srcOrd="1" destOrd="0" parTransId="{05AF55CE-2239-413A-AB23-A2B7ACE7149C}" sibTransId="{73414736-BA93-4F42-ABEF-BB293EE41188}"/>
    <dgm:cxn modelId="{450E16CB-E5FB-43C9-B120-29A7E35BE56C}" srcId="{762033E8-1D12-499F-B2C1-FD0E3D71002B}" destId="{0D084598-224A-4513-880E-F7758A25F22C}" srcOrd="4" destOrd="0" parTransId="{30F0B55C-891F-4E92-9D88-C81CD71D374F}" sibTransId="{4F5A13E0-328E-4C4A-A07C-F674FE912D30}"/>
    <dgm:cxn modelId="{20F5A89C-FCF7-4DF5-876E-838A44A28197}" type="presParOf" srcId="{C472D4BB-9335-4D11-A393-14CE35098CBE}" destId="{A42CB320-0B7F-4D71-8348-4DF962050C52}" srcOrd="0" destOrd="0" presId="urn:microsoft.com/office/officeart/2005/8/layout/default#1"/>
    <dgm:cxn modelId="{F286C455-2995-4934-81A9-3C986F180D95}" type="presParOf" srcId="{C472D4BB-9335-4D11-A393-14CE35098CBE}" destId="{657BD3E4-55CF-4BD3-9659-8D5628AF750A}" srcOrd="1" destOrd="0" presId="urn:microsoft.com/office/officeart/2005/8/layout/default#1"/>
    <dgm:cxn modelId="{0661E116-3D85-4F2C-B308-590240450900}" type="presParOf" srcId="{C472D4BB-9335-4D11-A393-14CE35098CBE}" destId="{97084889-623E-400D-BC70-AD30F21616D0}" srcOrd="2" destOrd="0" presId="urn:microsoft.com/office/officeart/2005/8/layout/default#1"/>
    <dgm:cxn modelId="{6433AF7E-8C4F-4016-8682-5CE8D6E54FCC}" type="presParOf" srcId="{C472D4BB-9335-4D11-A393-14CE35098CBE}" destId="{403A7938-36E9-4819-B003-43AF927BEB93}" srcOrd="3" destOrd="0" presId="urn:microsoft.com/office/officeart/2005/8/layout/default#1"/>
    <dgm:cxn modelId="{C1A62837-E35B-4AAD-9FD7-DA97801BC219}" type="presParOf" srcId="{C472D4BB-9335-4D11-A393-14CE35098CBE}" destId="{5524EEFF-F5E2-4B99-805B-252C086E6AAD}" srcOrd="4" destOrd="0" presId="urn:microsoft.com/office/officeart/2005/8/layout/default#1"/>
    <dgm:cxn modelId="{8B9AFAB4-CB8C-4F3C-B2AB-91DE29276F2F}" type="presParOf" srcId="{C472D4BB-9335-4D11-A393-14CE35098CBE}" destId="{2AD00F67-9938-4D9C-94C1-802FFD60F959}" srcOrd="5" destOrd="0" presId="urn:microsoft.com/office/officeart/2005/8/layout/default#1"/>
    <dgm:cxn modelId="{054CAEE6-6E13-4353-A063-E6BC73FBBFC0}" type="presParOf" srcId="{C472D4BB-9335-4D11-A393-14CE35098CBE}" destId="{08FD8E9A-771F-4851-8A59-277F19924ADF}" srcOrd="6" destOrd="0" presId="urn:microsoft.com/office/officeart/2005/8/layout/default#1"/>
    <dgm:cxn modelId="{2789DCD5-4869-46A6-9407-CF193FE83D4B}" type="presParOf" srcId="{C472D4BB-9335-4D11-A393-14CE35098CBE}" destId="{73E2A6FE-9A62-43D4-8075-A39615B9B3D6}" srcOrd="7" destOrd="0" presId="urn:microsoft.com/office/officeart/2005/8/layout/default#1"/>
    <dgm:cxn modelId="{4C446C5A-8DB4-48AC-A8C3-A3FCC6620B72}" type="presParOf" srcId="{C472D4BB-9335-4D11-A393-14CE35098CBE}" destId="{7A826D48-4276-43F4-86CB-6CE74A42FFAA}" srcOrd="8" destOrd="0" presId="urn:microsoft.com/office/officeart/2005/8/layout/default#1"/>
    <dgm:cxn modelId="{278EE334-BA4C-42CF-9EB6-04EDC5D2B498}" type="presParOf" srcId="{C472D4BB-9335-4D11-A393-14CE35098CBE}" destId="{D69D5604-A378-4CEB-9CFA-06AFFC957D08}" srcOrd="9" destOrd="0" presId="urn:microsoft.com/office/officeart/2005/8/layout/default#1"/>
    <dgm:cxn modelId="{9E02F092-4FAE-497B-8808-4F78FBF4D743}" type="presParOf" srcId="{C472D4BB-9335-4D11-A393-14CE35098CBE}" destId="{608B8D71-4473-4746-835D-34C1A267066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11F8C-E05B-4991-9B20-6725AAD8201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97333-B248-4891-A3BE-21B3CE99CBA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E042EFF-383D-4AA8-9214-82B8617824E5}" type="parTrans" cxnId="{A4296510-D8F6-45A9-9496-BC5C20DF4D3D}">
      <dgm:prSet/>
      <dgm:spPr/>
      <dgm:t>
        <a:bodyPr/>
        <a:lstStyle/>
        <a:p>
          <a:endParaRPr lang="ru-RU"/>
        </a:p>
      </dgm:t>
    </dgm:pt>
    <dgm:pt modelId="{6479D9BD-6183-4171-82B6-03E0E9189343}" type="sibTrans" cxnId="{A4296510-D8F6-45A9-9496-BC5C20DF4D3D}">
      <dgm:prSet/>
      <dgm:spPr/>
      <dgm:t>
        <a:bodyPr/>
        <a:lstStyle/>
        <a:p>
          <a:endParaRPr lang="ru-RU"/>
        </a:p>
      </dgm:t>
    </dgm:pt>
    <dgm:pt modelId="{B704BFE6-7BBB-4FB1-A4A3-DB569AB9797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Методы, использующие контрольный материал: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1137D95-D7DC-4D23-9EB9-9C73B8FA8A8F}" type="parTrans" cxnId="{88A7B7C5-FE66-4B6A-9790-F679040605C8}">
      <dgm:prSet/>
      <dgm:spPr/>
      <dgm:t>
        <a:bodyPr/>
        <a:lstStyle/>
        <a:p>
          <a:endParaRPr lang="ru-RU"/>
        </a:p>
      </dgm:t>
    </dgm:pt>
    <dgm:pt modelId="{571C6955-64D6-496A-80D9-F183E6D1BA12}" type="sibTrans" cxnId="{88A7B7C5-FE66-4B6A-9790-F679040605C8}">
      <dgm:prSet/>
      <dgm:spPr/>
      <dgm:t>
        <a:bodyPr/>
        <a:lstStyle/>
        <a:p>
          <a:endParaRPr lang="ru-RU"/>
        </a:p>
      </dgm:t>
    </dgm:pt>
    <dgm:pt modelId="{A8E29801-B7C9-49BD-854B-CD2CC21AF5E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Методы, использующие данные пациентов: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6010B7-D2A2-4FDB-873E-6C32280B171B}" type="parTrans" cxnId="{3375F820-7E9D-4671-B576-08B3B3BE82FD}">
      <dgm:prSet/>
      <dgm:spPr/>
      <dgm:t>
        <a:bodyPr/>
        <a:lstStyle/>
        <a:p>
          <a:endParaRPr lang="ru-RU"/>
        </a:p>
      </dgm:t>
    </dgm:pt>
    <dgm:pt modelId="{31BE28CE-E922-47A5-A2DC-C83A4CFC74E9}" type="sibTrans" cxnId="{3375F820-7E9D-4671-B576-08B3B3BE82FD}">
      <dgm:prSet/>
      <dgm:spPr/>
      <dgm:t>
        <a:bodyPr/>
        <a:lstStyle/>
        <a:p>
          <a:endParaRPr lang="ru-RU"/>
        </a:p>
      </dgm:t>
    </dgm:pt>
    <dgm:pt modelId="{53FC6321-9C24-41AD-B465-9414FF12CE5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контрольных карт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50F1EB-DDA1-48D9-BBF9-BEE75AF93568}" type="parTrans" cxnId="{8C8110F7-B47C-4CC7-B0EE-D95DA94B60FE}">
      <dgm:prSet/>
      <dgm:spPr/>
      <dgm:t>
        <a:bodyPr/>
        <a:lstStyle/>
        <a:p>
          <a:endParaRPr lang="ru-RU"/>
        </a:p>
      </dgm:t>
    </dgm:pt>
    <dgm:pt modelId="{55A4DC42-B0BA-45B2-8607-69F5F1824DFA}" type="sibTrans" cxnId="{8C8110F7-B47C-4CC7-B0EE-D95DA94B60FE}">
      <dgm:prSet/>
      <dgm:spPr/>
      <dgm:t>
        <a:bodyPr/>
        <a:lstStyle/>
        <a:p>
          <a:endParaRPr lang="ru-RU"/>
        </a:p>
      </dgm:t>
    </dgm:pt>
    <dgm:pt modelId="{249A2073-6FE7-452D-8EEB-B701A28171D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контрольных правил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8A3DE8-926E-4891-AC3C-989A914048FA}" type="parTrans" cxnId="{6DD1D40B-9898-4295-8EA3-7714D5E243BE}">
      <dgm:prSet/>
      <dgm:spPr/>
      <dgm:t>
        <a:bodyPr/>
        <a:lstStyle/>
        <a:p>
          <a:endParaRPr lang="ru-RU"/>
        </a:p>
      </dgm:t>
    </dgm:pt>
    <dgm:pt modelId="{EEC03B1E-3276-4B35-AFCE-A0AEE4C05205}" type="sibTrans" cxnId="{6DD1D40B-9898-4295-8EA3-7714D5E243BE}">
      <dgm:prSet/>
      <dgm:spPr/>
      <dgm:t>
        <a:bodyPr/>
        <a:lstStyle/>
        <a:p>
          <a:endParaRPr lang="ru-RU"/>
        </a:p>
      </dgm:t>
    </dgm:pt>
    <dgm:pt modelId="{78DED209-DC4C-4595-B8D0-D721A6D364F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«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Cusum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CEC220-B0F8-4C20-A074-1EC6DF683818}" type="parTrans" cxnId="{5EEFA4D8-BEF4-4E8F-A96C-65BB8C280A21}">
      <dgm:prSet/>
      <dgm:spPr/>
      <dgm:t>
        <a:bodyPr/>
        <a:lstStyle/>
        <a:p>
          <a:endParaRPr lang="ru-RU"/>
        </a:p>
      </dgm:t>
    </dgm:pt>
    <dgm:pt modelId="{9A65A2BE-180F-47E9-888A-2417A7B86461}" type="sibTrans" cxnId="{5EEFA4D8-BEF4-4E8F-A96C-65BB8C280A21}">
      <dgm:prSet/>
      <dgm:spPr/>
      <dgm:t>
        <a:bodyPr/>
        <a:lstStyle/>
        <a:p>
          <a:endParaRPr lang="ru-RU"/>
        </a:p>
      </dgm:t>
    </dgm:pt>
    <dgm:pt modelId="{D0A28426-F41C-4AC2-9B78-604B570E20A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параллельных проб;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71F91D-721E-4B4C-9087-2B0CAD00B657}" type="parTrans" cxnId="{0D6E06A3-814E-43CB-9F0B-A3035B060C3B}">
      <dgm:prSet/>
      <dgm:spPr/>
      <dgm:t>
        <a:bodyPr/>
        <a:lstStyle/>
        <a:p>
          <a:endParaRPr lang="ru-RU"/>
        </a:p>
      </dgm:t>
    </dgm:pt>
    <dgm:pt modelId="{CEDB4B90-0F4F-4DBA-A8BD-0FDBE47A0014}" type="sibTrans" cxnId="{0D6E06A3-814E-43CB-9F0B-A3035B060C3B}">
      <dgm:prSet/>
      <dgm:spPr/>
      <dgm:t>
        <a:bodyPr/>
        <a:lstStyle/>
        <a:p>
          <a:endParaRPr lang="ru-RU"/>
        </a:p>
      </dgm:t>
    </dgm:pt>
    <dgm:pt modelId="{9D8CEEDE-9BB6-407D-A27F-74FD367AD9E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средней нормальных величин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DA5FC0-6F96-4298-8A81-F6160D830295}" type="parTrans" cxnId="{21247823-E863-4ED0-B8C6-F121A03E46D1}">
      <dgm:prSet/>
      <dgm:spPr/>
      <dgm:t>
        <a:bodyPr/>
        <a:lstStyle/>
        <a:p>
          <a:endParaRPr lang="ru-RU"/>
        </a:p>
      </dgm:t>
    </dgm:pt>
    <dgm:pt modelId="{FF57BA30-9950-4294-BE57-15C7E345F2C1}" type="sibTrans" cxnId="{21247823-E863-4ED0-B8C6-F121A03E46D1}">
      <dgm:prSet/>
      <dgm:spPr/>
      <dgm:t>
        <a:bodyPr/>
        <a:lstStyle/>
        <a:p>
          <a:endParaRPr lang="ru-RU"/>
        </a:p>
      </dgm:t>
    </dgm:pt>
    <dgm:pt modelId="{E262DC9F-EAB3-4B50-9571-2499F689BB5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Исследование случайной пробы;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64D64E-455F-4DE2-9932-5AB534447928}" type="parTrans" cxnId="{06107042-36F9-4A31-9B1C-DC0D95B908BB}">
      <dgm:prSet/>
      <dgm:spPr/>
      <dgm:t>
        <a:bodyPr/>
        <a:lstStyle/>
        <a:p>
          <a:endParaRPr lang="ru-RU"/>
        </a:p>
      </dgm:t>
    </dgm:pt>
    <dgm:pt modelId="{61E4EB4D-20C1-43A1-8C2D-ECE4E14B0B23}" type="sibTrans" cxnId="{06107042-36F9-4A31-9B1C-DC0D95B908BB}">
      <dgm:prSet/>
      <dgm:spPr/>
      <dgm:t>
        <a:bodyPr/>
        <a:lstStyle/>
        <a:p>
          <a:endParaRPr lang="ru-RU"/>
        </a:p>
      </dgm:t>
    </dgm:pt>
    <dgm:pt modelId="{7E78CEEC-6CA2-4FEC-AF58-FD847982A72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Исследование повторных проб;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34C607-0C3D-493E-8C72-9D66D26E1CC3}" type="parTrans" cxnId="{4337C261-22C7-4E2A-B04C-D4972EDCB57A}">
      <dgm:prSet/>
      <dgm:spPr/>
      <dgm:t>
        <a:bodyPr/>
        <a:lstStyle/>
        <a:p>
          <a:endParaRPr lang="ru-RU"/>
        </a:p>
      </dgm:t>
    </dgm:pt>
    <dgm:pt modelId="{90D559C0-6FF9-4BC9-9418-10C3D679E6A6}" type="sibTrans" cxnId="{4337C261-22C7-4E2A-B04C-D4972EDCB57A}">
      <dgm:prSet/>
      <dgm:spPr/>
      <dgm:t>
        <a:bodyPr/>
        <a:lstStyle/>
        <a:p>
          <a:endParaRPr lang="ru-RU"/>
        </a:p>
      </dgm:t>
    </dgm:pt>
    <dgm:pt modelId="{F873753A-B7EC-4D93-B814-9985905F6F0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Исследование смешанной пробы.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DBE50D-7AED-45F1-B9F6-C28B208387DD}" type="parTrans" cxnId="{45118581-7EF1-4CA0-BCA2-B0F94FC5632D}">
      <dgm:prSet/>
      <dgm:spPr/>
      <dgm:t>
        <a:bodyPr/>
        <a:lstStyle/>
        <a:p>
          <a:endParaRPr lang="ru-RU"/>
        </a:p>
      </dgm:t>
    </dgm:pt>
    <dgm:pt modelId="{674161BB-2414-4F3C-938B-6A6A16BE493D}" type="sibTrans" cxnId="{45118581-7EF1-4CA0-BCA2-B0F94FC5632D}">
      <dgm:prSet/>
      <dgm:spPr/>
      <dgm:t>
        <a:bodyPr/>
        <a:lstStyle/>
        <a:p>
          <a:endParaRPr lang="ru-RU"/>
        </a:p>
      </dgm:t>
    </dgm:pt>
    <dgm:pt modelId="{CECC5D54-F03B-49F1-8224-022D49EBB9CD}" type="pres">
      <dgm:prSet presAssocID="{35E11F8C-E05B-4991-9B20-6725AAD820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EF29A-B473-4E92-91A8-61463C7477F1}" type="pres">
      <dgm:prSet presAssocID="{C7C97333-B248-4891-A3BE-21B3CE99CBAD}" presName="root1" presStyleCnt="0"/>
      <dgm:spPr/>
    </dgm:pt>
    <dgm:pt modelId="{90313529-1D8B-4C35-B636-59CC34590F34}" type="pres">
      <dgm:prSet presAssocID="{C7C97333-B248-4891-A3BE-21B3CE99CB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FB09D-2565-4AA2-961E-EB0222729FCB}" type="pres">
      <dgm:prSet presAssocID="{C7C97333-B248-4891-A3BE-21B3CE99CBAD}" presName="level2hierChild" presStyleCnt="0"/>
      <dgm:spPr/>
    </dgm:pt>
    <dgm:pt modelId="{B051E79C-3AD4-4179-A8EE-5A7FBBC25A45}" type="pres">
      <dgm:prSet presAssocID="{51137D95-D7DC-4D23-9EB9-9C73B8FA8A8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6025575-1ACC-4DB2-8E8D-11A29ED29F5A}" type="pres">
      <dgm:prSet presAssocID="{51137D95-D7DC-4D23-9EB9-9C73B8FA8A8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B52A5C7-118B-4E46-8D6C-398121827A36}" type="pres">
      <dgm:prSet presAssocID="{B704BFE6-7BBB-4FB1-A4A3-DB569AB97972}" presName="root2" presStyleCnt="0"/>
      <dgm:spPr/>
    </dgm:pt>
    <dgm:pt modelId="{823B4326-545D-4B51-869C-6ABB98690137}" type="pres">
      <dgm:prSet presAssocID="{B704BFE6-7BBB-4FB1-A4A3-DB569AB97972}" presName="LevelTwoTextNode" presStyleLbl="node2" presStyleIdx="0" presStyleCnt="2" custScaleX="116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7DE269-F3DC-4614-9C5C-0D97B38FDA27}" type="pres">
      <dgm:prSet presAssocID="{B704BFE6-7BBB-4FB1-A4A3-DB569AB97972}" presName="level3hierChild" presStyleCnt="0"/>
      <dgm:spPr/>
    </dgm:pt>
    <dgm:pt modelId="{B4D1C0B3-BDBA-480A-98F4-74EC013B9DF8}" type="pres">
      <dgm:prSet presAssocID="{E450F1EB-DDA1-48D9-BBF9-BEE75AF93568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7898A3A6-52BA-4BA6-8246-BF7DBFE054EA}" type="pres">
      <dgm:prSet presAssocID="{E450F1EB-DDA1-48D9-BBF9-BEE75AF93568}" presName="connTx" presStyleLbl="parChTrans1D3" presStyleIdx="0" presStyleCnt="8"/>
      <dgm:spPr/>
      <dgm:t>
        <a:bodyPr/>
        <a:lstStyle/>
        <a:p>
          <a:endParaRPr lang="ru-RU"/>
        </a:p>
      </dgm:t>
    </dgm:pt>
    <dgm:pt modelId="{5B733790-B431-4033-A8E8-DD1A8C3BCDC4}" type="pres">
      <dgm:prSet presAssocID="{53FC6321-9C24-41AD-B465-9414FF12CE51}" presName="root2" presStyleCnt="0"/>
      <dgm:spPr/>
    </dgm:pt>
    <dgm:pt modelId="{B4851D4A-1571-46DA-B6C2-D7B9E7EA592E}" type="pres">
      <dgm:prSet presAssocID="{53FC6321-9C24-41AD-B465-9414FF12CE51}" presName="LevelTwoTextNode" presStyleLbl="node3" presStyleIdx="0" presStyleCnt="8" custScaleX="185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24FE0-60C4-428F-AA8C-1CF3931E08FC}" type="pres">
      <dgm:prSet presAssocID="{53FC6321-9C24-41AD-B465-9414FF12CE51}" presName="level3hierChild" presStyleCnt="0"/>
      <dgm:spPr/>
    </dgm:pt>
    <dgm:pt modelId="{60D47691-BF33-4439-8634-D1C7DE6136BF}" type="pres">
      <dgm:prSet presAssocID="{6BCEC220-B0F8-4C20-A074-1EC6DF683818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17806F8A-0D17-4813-8191-5197E681CD3B}" type="pres">
      <dgm:prSet presAssocID="{6BCEC220-B0F8-4C20-A074-1EC6DF683818}" presName="connTx" presStyleLbl="parChTrans1D3" presStyleIdx="1" presStyleCnt="8"/>
      <dgm:spPr/>
      <dgm:t>
        <a:bodyPr/>
        <a:lstStyle/>
        <a:p>
          <a:endParaRPr lang="ru-RU"/>
        </a:p>
      </dgm:t>
    </dgm:pt>
    <dgm:pt modelId="{C1621185-099E-4010-8D0B-99CDA63ADD22}" type="pres">
      <dgm:prSet presAssocID="{78DED209-DC4C-4595-B8D0-D721A6D364FA}" presName="root2" presStyleCnt="0"/>
      <dgm:spPr/>
    </dgm:pt>
    <dgm:pt modelId="{236C3DF9-91DB-4C7D-9920-E56542CD82DB}" type="pres">
      <dgm:prSet presAssocID="{78DED209-DC4C-4595-B8D0-D721A6D364FA}" presName="LevelTwoTextNode" presStyleLbl="node3" presStyleIdx="1" presStyleCnt="8" custScaleX="185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D3741-1FCD-4E45-A740-724068642F2C}" type="pres">
      <dgm:prSet presAssocID="{78DED209-DC4C-4595-B8D0-D721A6D364FA}" presName="level3hierChild" presStyleCnt="0"/>
      <dgm:spPr/>
    </dgm:pt>
    <dgm:pt modelId="{55E952FE-D29A-4EF9-BABA-507D3EE461D4}" type="pres">
      <dgm:prSet presAssocID="{C68A3DE8-926E-4891-AC3C-989A914048FA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0258F5E3-A339-487B-BC63-6D9C2BC2A659}" type="pres">
      <dgm:prSet presAssocID="{C68A3DE8-926E-4891-AC3C-989A914048FA}" presName="connTx" presStyleLbl="parChTrans1D3" presStyleIdx="2" presStyleCnt="8"/>
      <dgm:spPr/>
      <dgm:t>
        <a:bodyPr/>
        <a:lstStyle/>
        <a:p>
          <a:endParaRPr lang="ru-RU"/>
        </a:p>
      </dgm:t>
    </dgm:pt>
    <dgm:pt modelId="{42CB9EC4-0195-4AC5-9B93-2D7EE4BB2592}" type="pres">
      <dgm:prSet presAssocID="{249A2073-6FE7-452D-8EEB-B701A28171D7}" presName="root2" presStyleCnt="0"/>
      <dgm:spPr/>
    </dgm:pt>
    <dgm:pt modelId="{36B7C724-8A75-4AE9-BC0F-019015C94165}" type="pres">
      <dgm:prSet presAssocID="{249A2073-6FE7-452D-8EEB-B701A28171D7}" presName="LevelTwoTextNode" presStyleLbl="node3" presStyleIdx="2" presStyleCnt="8" custScaleX="185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BCC05-3427-413C-AE0D-4B359B113D6F}" type="pres">
      <dgm:prSet presAssocID="{249A2073-6FE7-452D-8EEB-B701A28171D7}" presName="level3hierChild" presStyleCnt="0"/>
      <dgm:spPr/>
    </dgm:pt>
    <dgm:pt modelId="{85EF3595-02AB-42DA-9442-58E00E0EEF61}" type="pres">
      <dgm:prSet presAssocID="{9E6010B7-D2A2-4FDB-873E-6C32280B171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FDA665F-4E6F-4A93-98ED-246460E638C8}" type="pres">
      <dgm:prSet presAssocID="{9E6010B7-D2A2-4FDB-873E-6C32280B171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5D869C3-09E2-4A66-9F2A-B351D3E4A312}" type="pres">
      <dgm:prSet presAssocID="{A8E29801-B7C9-49BD-854B-CD2CC21AF5E1}" presName="root2" presStyleCnt="0"/>
      <dgm:spPr/>
    </dgm:pt>
    <dgm:pt modelId="{3557BDFA-9DC3-4C71-9417-FFBE9AD97B84}" type="pres">
      <dgm:prSet presAssocID="{A8E29801-B7C9-49BD-854B-CD2CC21AF5E1}" presName="LevelTwoTextNode" presStyleLbl="node2" presStyleIdx="1" presStyleCnt="2" custScaleX="116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2DA36-545F-48E3-8AA1-96A1E3528C57}" type="pres">
      <dgm:prSet presAssocID="{A8E29801-B7C9-49BD-854B-CD2CC21AF5E1}" presName="level3hierChild" presStyleCnt="0"/>
      <dgm:spPr/>
    </dgm:pt>
    <dgm:pt modelId="{7560B38B-F5F5-404C-97BB-29D1FA7EC528}" type="pres">
      <dgm:prSet presAssocID="{D571F91D-721E-4B4C-9087-2B0CAD00B657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F4246D8B-6530-4188-BF12-E6AE12D6BF79}" type="pres">
      <dgm:prSet presAssocID="{D571F91D-721E-4B4C-9087-2B0CAD00B657}" presName="connTx" presStyleLbl="parChTrans1D3" presStyleIdx="3" presStyleCnt="8"/>
      <dgm:spPr/>
      <dgm:t>
        <a:bodyPr/>
        <a:lstStyle/>
        <a:p>
          <a:endParaRPr lang="ru-RU"/>
        </a:p>
      </dgm:t>
    </dgm:pt>
    <dgm:pt modelId="{2A2FB898-CDF4-4D7F-B579-E71CF931D79E}" type="pres">
      <dgm:prSet presAssocID="{D0A28426-F41C-4AC2-9B78-604B570E20AB}" presName="root2" presStyleCnt="0"/>
      <dgm:spPr/>
    </dgm:pt>
    <dgm:pt modelId="{FF42F9F4-5E7B-4CBE-B2E4-F6B7E3F29BE0}" type="pres">
      <dgm:prSet presAssocID="{D0A28426-F41C-4AC2-9B78-604B570E20AB}" presName="LevelTwoTextNode" presStyleLbl="node3" presStyleIdx="3" presStyleCnt="8" custScaleX="185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FA942-A330-4E41-853E-28A153D8971E}" type="pres">
      <dgm:prSet presAssocID="{D0A28426-F41C-4AC2-9B78-604B570E20AB}" presName="level3hierChild" presStyleCnt="0"/>
      <dgm:spPr/>
    </dgm:pt>
    <dgm:pt modelId="{AAEAFC1D-3324-4A5F-83D1-AFC33755A72D}" type="pres">
      <dgm:prSet presAssocID="{50DA5FC0-6F96-4298-8A81-F6160D830295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B122990A-53C2-4A9F-8D53-3EC803AAD6DF}" type="pres">
      <dgm:prSet presAssocID="{50DA5FC0-6F96-4298-8A81-F6160D830295}" presName="connTx" presStyleLbl="parChTrans1D3" presStyleIdx="4" presStyleCnt="8"/>
      <dgm:spPr/>
      <dgm:t>
        <a:bodyPr/>
        <a:lstStyle/>
        <a:p>
          <a:endParaRPr lang="ru-RU"/>
        </a:p>
      </dgm:t>
    </dgm:pt>
    <dgm:pt modelId="{5D579C3A-C01C-4FED-A8F6-300A3AC39449}" type="pres">
      <dgm:prSet presAssocID="{9D8CEEDE-9BB6-407D-A27F-74FD367AD9ED}" presName="root2" presStyleCnt="0"/>
      <dgm:spPr/>
    </dgm:pt>
    <dgm:pt modelId="{19EA4378-3EF2-4600-A035-237F6FDC4C0D}" type="pres">
      <dgm:prSet presAssocID="{9D8CEEDE-9BB6-407D-A27F-74FD367AD9ED}" presName="LevelTwoTextNode" presStyleLbl="node3" presStyleIdx="4" presStyleCnt="8" custScaleX="185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2C58C-819C-4499-8E5D-A90DED4D940E}" type="pres">
      <dgm:prSet presAssocID="{9D8CEEDE-9BB6-407D-A27F-74FD367AD9ED}" presName="level3hierChild" presStyleCnt="0"/>
      <dgm:spPr/>
    </dgm:pt>
    <dgm:pt modelId="{CB15D81A-4E0F-401A-8325-A50D9507667D}" type="pres">
      <dgm:prSet presAssocID="{F664D64E-455F-4DE2-9932-5AB534447928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EC7C114E-29A9-4B4A-AB16-575BC3FCB78F}" type="pres">
      <dgm:prSet presAssocID="{F664D64E-455F-4DE2-9932-5AB534447928}" presName="connTx" presStyleLbl="parChTrans1D3" presStyleIdx="5" presStyleCnt="8"/>
      <dgm:spPr/>
      <dgm:t>
        <a:bodyPr/>
        <a:lstStyle/>
        <a:p>
          <a:endParaRPr lang="ru-RU"/>
        </a:p>
      </dgm:t>
    </dgm:pt>
    <dgm:pt modelId="{19D364CD-DBAD-4BA8-9F4C-2ECA3B7138C3}" type="pres">
      <dgm:prSet presAssocID="{E262DC9F-EAB3-4B50-9571-2499F689BB5B}" presName="root2" presStyleCnt="0"/>
      <dgm:spPr/>
    </dgm:pt>
    <dgm:pt modelId="{92446EF4-7B3C-457E-8E65-D87DDA024914}" type="pres">
      <dgm:prSet presAssocID="{E262DC9F-EAB3-4B50-9571-2499F689BB5B}" presName="LevelTwoTextNode" presStyleLbl="node3" presStyleIdx="5" presStyleCnt="8" custScaleX="185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0F459-6F3B-4187-8ADE-B9AD71504847}" type="pres">
      <dgm:prSet presAssocID="{E262DC9F-EAB3-4B50-9571-2499F689BB5B}" presName="level3hierChild" presStyleCnt="0"/>
      <dgm:spPr/>
    </dgm:pt>
    <dgm:pt modelId="{F17789E3-6B3D-492F-9B0F-BC957F281FA9}" type="pres">
      <dgm:prSet presAssocID="{C934C607-0C3D-493E-8C72-9D66D26E1CC3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BCF06D17-1275-4265-AC23-ECF75423F6A2}" type="pres">
      <dgm:prSet presAssocID="{C934C607-0C3D-493E-8C72-9D66D26E1CC3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8C754B7-4CDC-41F2-80F9-F8C4F203C1BF}" type="pres">
      <dgm:prSet presAssocID="{7E78CEEC-6CA2-4FEC-AF58-FD847982A72D}" presName="root2" presStyleCnt="0"/>
      <dgm:spPr/>
    </dgm:pt>
    <dgm:pt modelId="{01A9F2EB-CCE8-4B9E-BE95-12BC92E26EF1}" type="pres">
      <dgm:prSet presAssocID="{7E78CEEC-6CA2-4FEC-AF58-FD847982A72D}" presName="LevelTwoTextNode" presStyleLbl="node3" presStyleIdx="6" presStyleCnt="8" custScaleX="185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4BE2E-4387-47D6-A2A5-8273614C3935}" type="pres">
      <dgm:prSet presAssocID="{7E78CEEC-6CA2-4FEC-AF58-FD847982A72D}" presName="level3hierChild" presStyleCnt="0"/>
      <dgm:spPr/>
    </dgm:pt>
    <dgm:pt modelId="{5536A2ED-52CB-4E07-B240-7CDC30ED52B2}" type="pres">
      <dgm:prSet presAssocID="{E1DBE50D-7AED-45F1-B9F6-C28B208387DD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D436AB8E-03A2-49D2-A9F8-F6C80EAE1ADE}" type="pres">
      <dgm:prSet presAssocID="{E1DBE50D-7AED-45F1-B9F6-C28B208387DD}" presName="connTx" presStyleLbl="parChTrans1D3" presStyleIdx="7" presStyleCnt="8"/>
      <dgm:spPr/>
      <dgm:t>
        <a:bodyPr/>
        <a:lstStyle/>
        <a:p>
          <a:endParaRPr lang="ru-RU"/>
        </a:p>
      </dgm:t>
    </dgm:pt>
    <dgm:pt modelId="{B91EAD47-3B2A-49EF-AAE4-1409CCF458AD}" type="pres">
      <dgm:prSet presAssocID="{F873753A-B7EC-4D93-B814-9985905F6F01}" presName="root2" presStyleCnt="0"/>
      <dgm:spPr/>
    </dgm:pt>
    <dgm:pt modelId="{29A0D1CD-FBE7-4734-8008-37D771FB48B9}" type="pres">
      <dgm:prSet presAssocID="{F873753A-B7EC-4D93-B814-9985905F6F01}" presName="LevelTwoTextNode" presStyleLbl="node3" presStyleIdx="7" presStyleCnt="8" custScaleX="185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1B297-8745-4F45-86D2-A6B32C51DB9F}" type="pres">
      <dgm:prSet presAssocID="{F873753A-B7EC-4D93-B814-9985905F6F01}" presName="level3hierChild" presStyleCnt="0"/>
      <dgm:spPr/>
    </dgm:pt>
  </dgm:ptLst>
  <dgm:cxnLst>
    <dgm:cxn modelId="{57417EEA-A95F-4825-BC57-F5A6D8825DA8}" type="presOf" srcId="{D0A28426-F41C-4AC2-9B78-604B570E20AB}" destId="{FF42F9F4-5E7B-4CBE-B2E4-F6B7E3F29BE0}" srcOrd="0" destOrd="0" presId="urn:microsoft.com/office/officeart/2008/layout/HorizontalMultiLevelHierarchy"/>
    <dgm:cxn modelId="{0543F79A-3E61-4330-B301-B0CC944DD866}" type="presOf" srcId="{51137D95-D7DC-4D23-9EB9-9C73B8FA8A8F}" destId="{A6025575-1ACC-4DB2-8E8D-11A29ED29F5A}" srcOrd="1" destOrd="0" presId="urn:microsoft.com/office/officeart/2008/layout/HorizontalMultiLevelHierarchy"/>
    <dgm:cxn modelId="{2D018985-C94E-465A-B3A1-BAF4BDA5BDF4}" type="presOf" srcId="{E450F1EB-DDA1-48D9-BBF9-BEE75AF93568}" destId="{B4D1C0B3-BDBA-480A-98F4-74EC013B9DF8}" srcOrd="0" destOrd="0" presId="urn:microsoft.com/office/officeart/2008/layout/HorizontalMultiLevelHierarchy"/>
    <dgm:cxn modelId="{E3E7FDE0-138B-4F2A-9641-674262CE7BD6}" type="presOf" srcId="{C934C607-0C3D-493E-8C72-9D66D26E1CC3}" destId="{BCF06D17-1275-4265-AC23-ECF75423F6A2}" srcOrd="1" destOrd="0" presId="urn:microsoft.com/office/officeart/2008/layout/HorizontalMultiLevelHierarchy"/>
    <dgm:cxn modelId="{557A2D0F-40C4-4183-9EB5-BE3D3A079021}" type="presOf" srcId="{B704BFE6-7BBB-4FB1-A4A3-DB569AB97972}" destId="{823B4326-545D-4B51-869C-6ABB98690137}" srcOrd="0" destOrd="0" presId="urn:microsoft.com/office/officeart/2008/layout/HorizontalMultiLevelHierarchy"/>
    <dgm:cxn modelId="{45118581-7EF1-4CA0-BCA2-B0F94FC5632D}" srcId="{A8E29801-B7C9-49BD-854B-CD2CC21AF5E1}" destId="{F873753A-B7EC-4D93-B814-9985905F6F01}" srcOrd="4" destOrd="0" parTransId="{E1DBE50D-7AED-45F1-B9F6-C28B208387DD}" sibTransId="{674161BB-2414-4F3C-938B-6A6A16BE493D}"/>
    <dgm:cxn modelId="{B11C5666-7B78-48D9-9274-0D34B0B756AE}" type="presOf" srcId="{A8E29801-B7C9-49BD-854B-CD2CC21AF5E1}" destId="{3557BDFA-9DC3-4C71-9417-FFBE9AD97B84}" srcOrd="0" destOrd="0" presId="urn:microsoft.com/office/officeart/2008/layout/HorizontalMultiLevelHierarchy"/>
    <dgm:cxn modelId="{708204F9-86F9-4E53-B7FB-2CA4A55806D3}" type="presOf" srcId="{C68A3DE8-926E-4891-AC3C-989A914048FA}" destId="{0258F5E3-A339-487B-BC63-6D9C2BC2A659}" srcOrd="1" destOrd="0" presId="urn:microsoft.com/office/officeart/2008/layout/HorizontalMultiLevelHierarchy"/>
    <dgm:cxn modelId="{A4296510-D8F6-45A9-9496-BC5C20DF4D3D}" srcId="{35E11F8C-E05B-4991-9B20-6725AAD82012}" destId="{C7C97333-B248-4891-A3BE-21B3CE99CBAD}" srcOrd="0" destOrd="0" parTransId="{0E042EFF-383D-4AA8-9214-82B8617824E5}" sibTransId="{6479D9BD-6183-4171-82B6-03E0E9189343}"/>
    <dgm:cxn modelId="{5EEFA4D8-BEF4-4E8F-A96C-65BB8C280A21}" srcId="{B704BFE6-7BBB-4FB1-A4A3-DB569AB97972}" destId="{78DED209-DC4C-4595-B8D0-D721A6D364FA}" srcOrd="1" destOrd="0" parTransId="{6BCEC220-B0F8-4C20-A074-1EC6DF683818}" sibTransId="{9A65A2BE-180F-47E9-888A-2417A7B86461}"/>
    <dgm:cxn modelId="{D1203FDB-445D-47F1-A22B-A14302FC1BC4}" type="presOf" srcId="{78DED209-DC4C-4595-B8D0-D721A6D364FA}" destId="{236C3DF9-91DB-4C7D-9920-E56542CD82DB}" srcOrd="0" destOrd="0" presId="urn:microsoft.com/office/officeart/2008/layout/HorizontalMultiLevelHierarchy"/>
    <dgm:cxn modelId="{AE85A08B-10DC-4F94-AA69-0FD51886D0FF}" type="presOf" srcId="{F664D64E-455F-4DE2-9932-5AB534447928}" destId="{EC7C114E-29A9-4B4A-AB16-575BC3FCB78F}" srcOrd="1" destOrd="0" presId="urn:microsoft.com/office/officeart/2008/layout/HorizontalMultiLevelHierarchy"/>
    <dgm:cxn modelId="{A4291B27-2722-4AF5-935A-DB1D4991E5A6}" type="presOf" srcId="{6BCEC220-B0F8-4C20-A074-1EC6DF683818}" destId="{17806F8A-0D17-4813-8191-5197E681CD3B}" srcOrd="1" destOrd="0" presId="urn:microsoft.com/office/officeart/2008/layout/HorizontalMultiLevelHierarchy"/>
    <dgm:cxn modelId="{015C827F-2715-4B15-8B8C-AECD4AB38044}" type="presOf" srcId="{53FC6321-9C24-41AD-B465-9414FF12CE51}" destId="{B4851D4A-1571-46DA-B6C2-D7B9E7EA592E}" srcOrd="0" destOrd="0" presId="urn:microsoft.com/office/officeart/2008/layout/HorizontalMultiLevelHierarchy"/>
    <dgm:cxn modelId="{4337C261-22C7-4E2A-B04C-D4972EDCB57A}" srcId="{A8E29801-B7C9-49BD-854B-CD2CC21AF5E1}" destId="{7E78CEEC-6CA2-4FEC-AF58-FD847982A72D}" srcOrd="3" destOrd="0" parTransId="{C934C607-0C3D-493E-8C72-9D66D26E1CC3}" sibTransId="{90D559C0-6FF9-4BC9-9418-10C3D679E6A6}"/>
    <dgm:cxn modelId="{79CAE615-CEEB-451B-B0C9-05402564778A}" type="presOf" srcId="{9D8CEEDE-9BB6-407D-A27F-74FD367AD9ED}" destId="{19EA4378-3EF2-4600-A035-237F6FDC4C0D}" srcOrd="0" destOrd="0" presId="urn:microsoft.com/office/officeart/2008/layout/HorizontalMultiLevelHierarchy"/>
    <dgm:cxn modelId="{CAD9F5BA-58EB-43C9-8BD2-63B744441995}" type="presOf" srcId="{C934C607-0C3D-493E-8C72-9D66D26E1CC3}" destId="{F17789E3-6B3D-492F-9B0F-BC957F281FA9}" srcOrd="0" destOrd="0" presId="urn:microsoft.com/office/officeart/2008/layout/HorizontalMultiLevelHierarchy"/>
    <dgm:cxn modelId="{54400CE1-E40D-49AD-B303-1F2B226BFFCC}" type="presOf" srcId="{C7C97333-B248-4891-A3BE-21B3CE99CBAD}" destId="{90313529-1D8B-4C35-B636-59CC34590F34}" srcOrd="0" destOrd="0" presId="urn:microsoft.com/office/officeart/2008/layout/HorizontalMultiLevelHierarchy"/>
    <dgm:cxn modelId="{3375F820-7E9D-4671-B576-08B3B3BE82FD}" srcId="{C7C97333-B248-4891-A3BE-21B3CE99CBAD}" destId="{A8E29801-B7C9-49BD-854B-CD2CC21AF5E1}" srcOrd="1" destOrd="0" parTransId="{9E6010B7-D2A2-4FDB-873E-6C32280B171B}" sibTransId="{31BE28CE-E922-47A5-A2DC-C83A4CFC74E9}"/>
    <dgm:cxn modelId="{1754D96D-EBF9-42F8-8283-507159CD702B}" type="presOf" srcId="{E1DBE50D-7AED-45F1-B9F6-C28B208387DD}" destId="{5536A2ED-52CB-4E07-B240-7CDC30ED52B2}" srcOrd="0" destOrd="0" presId="urn:microsoft.com/office/officeart/2008/layout/HorizontalMultiLevelHierarchy"/>
    <dgm:cxn modelId="{21247823-E863-4ED0-B8C6-F121A03E46D1}" srcId="{A8E29801-B7C9-49BD-854B-CD2CC21AF5E1}" destId="{9D8CEEDE-9BB6-407D-A27F-74FD367AD9ED}" srcOrd="1" destOrd="0" parTransId="{50DA5FC0-6F96-4298-8A81-F6160D830295}" sibTransId="{FF57BA30-9950-4294-BE57-15C7E345F2C1}"/>
    <dgm:cxn modelId="{6D030DE3-EDE3-4994-9E0C-D6F606B2D177}" type="presOf" srcId="{E262DC9F-EAB3-4B50-9571-2499F689BB5B}" destId="{92446EF4-7B3C-457E-8E65-D87DDA024914}" srcOrd="0" destOrd="0" presId="urn:microsoft.com/office/officeart/2008/layout/HorizontalMultiLevelHierarchy"/>
    <dgm:cxn modelId="{4EDB9A40-7230-45C2-B34D-2E24819A40AA}" type="presOf" srcId="{F873753A-B7EC-4D93-B814-9985905F6F01}" destId="{29A0D1CD-FBE7-4734-8008-37D771FB48B9}" srcOrd="0" destOrd="0" presId="urn:microsoft.com/office/officeart/2008/layout/HorizontalMultiLevelHierarchy"/>
    <dgm:cxn modelId="{45811A1E-2A56-4D74-9A08-8818429B6258}" type="presOf" srcId="{50DA5FC0-6F96-4298-8A81-F6160D830295}" destId="{B122990A-53C2-4A9F-8D53-3EC803AAD6DF}" srcOrd="1" destOrd="0" presId="urn:microsoft.com/office/officeart/2008/layout/HorizontalMultiLevelHierarchy"/>
    <dgm:cxn modelId="{519E1799-86C0-4DC6-B038-28501B82CA2B}" type="presOf" srcId="{9E6010B7-D2A2-4FDB-873E-6C32280B171B}" destId="{1FDA665F-4E6F-4A93-98ED-246460E638C8}" srcOrd="1" destOrd="0" presId="urn:microsoft.com/office/officeart/2008/layout/HorizontalMultiLevelHierarchy"/>
    <dgm:cxn modelId="{3B891960-BF0E-49BE-853E-3E25B188BC10}" type="presOf" srcId="{F664D64E-455F-4DE2-9932-5AB534447928}" destId="{CB15D81A-4E0F-401A-8325-A50D9507667D}" srcOrd="0" destOrd="0" presId="urn:microsoft.com/office/officeart/2008/layout/HorizontalMultiLevelHierarchy"/>
    <dgm:cxn modelId="{817645E1-4D09-43B0-83C3-2237F3962E4A}" type="presOf" srcId="{7E78CEEC-6CA2-4FEC-AF58-FD847982A72D}" destId="{01A9F2EB-CCE8-4B9E-BE95-12BC92E26EF1}" srcOrd="0" destOrd="0" presId="urn:microsoft.com/office/officeart/2008/layout/HorizontalMultiLevelHierarchy"/>
    <dgm:cxn modelId="{D36EF657-90F1-433F-99B3-F32CFA25E119}" type="presOf" srcId="{E450F1EB-DDA1-48D9-BBF9-BEE75AF93568}" destId="{7898A3A6-52BA-4BA6-8246-BF7DBFE054EA}" srcOrd="1" destOrd="0" presId="urn:microsoft.com/office/officeart/2008/layout/HorizontalMultiLevelHierarchy"/>
    <dgm:cxn modelId="{6E9A1738-F209-451A-B886-6E248A075C78}" type="presOf" srcId="{D571F91D-721E-4B4C-9087-2B0CAD00B657}" destId="{F4246D8B-6530-4188-BF12-E6AE12D6BF79}" srcOrd="1" destOrd="0" presId="urn:microsoft.com/office/officeart/2008/layout/HorizontalMultiLevelHierarchy"/>
    <dgm:cxn modelId="{85CED018-59B4-467A-A93B-D9A670B37AB0}" type="presOf" srcId="{51137D95-D7DC-4D23-9EB9-9C73B8FA8A8F}" destId="{B051E79C-3AD4-4179-A8EE-5A7FBBC25A45}" srcOrd="0" destOrd="0" presId="urn:microsoft.com/office/officeart/2008/layout/HorizontalMultiLevelHierarchy"/>
    <dgm:cxn modelId="{0D6E06A3-814E-43CB-9F0B-A3035B060C3B}" srcId="{A8E29801-B7C9-49BD-854B-CD2CC21AF5E1}" destId="{D0A28426-F41C-4AC2-9B78-604B570E20AB}" srcOrd="0" destOrd="0" parTransId="{D571F91D-721E-4B4C-9087-2B0CAD00B657}" sibTransId="{CEDB4B90-0F4F-4DBA-A8BD-0FDBE47A0014}"/>
    <dgm:cxn modelId="{FE0A8BC2-F19E-4DAF-BB80-9F16B054EC0F}" type="presOf" srcId="{D571F91D-721E-4B4C-9087-2B0CAD00B657}" destId="{7560B38B-F5F5-404C-97BB-29D1FA7EC528}" srcOrd="0" destOrd="0" presId="urn:microsoft.com/office/officeart/2008/layout/HorizontalMultiLevelHierarchy"/>
    <dgm:cxn modelId="{6DD1D40B-9898-4295-8EA3-7714D5E243BE}" srcId="{B704BFE6-7BBB-4FB1-A4A3-DB569AB97972}" destId="{249A2073-6FE7-452D-8EEB-B701A28171D7}" srcOrd="2" destOrd="0" parTransId="{C68A3DE8-926E-4891-AC3C-989A914048FA}" sibTransId="{EEC03B1E-3276-4B35-AFCE-A0AEE4C05205}"/>
    <dgm:cxn modelId="{A93EA954-C8B7-468D-ADB0-A018F022E098}" type="presOf" srcId="{249A2073-6FE7-452D-8EEB-B701A28171D7}" destId="{36B7C724-8A75-4AE9-BC0F-019015C94165}" srcOrd="0" destOrd="0" presId="urn:microsoft.com/office/officeart/2008/layout/HorizontalMultiLevelHierarchy"/>
    <dgm:cxn modelId="{88A7B7C5-FE66-4B6A-9790-F679040605C8}" srcId="{C7C97333-B248-4891-A3BE-21B3CE99CBAD}" destId="{B704BFE6-7BBB-4FB1-A4A3-DB569AB97972}" srcOrd="0" destOrd="0" parTransId="{51137D95-D7DC-4D23-9EB9-9C73B8FA8A8F}" sibTransId="{571C6955-64D6-496A-80D9-F183E6D1BA12}"/>
    <dgm:cxn modelId="{869A26CD-A666-441D-8AF3-9C801AD66F33}" type="presOf" srcId="{6BCEC220-B0F8-4C20-A074-1EC6DF683818}" destId="{60D47691-BF33-4439-8634-D1C7DE6136BF}" srcOrd="0" destOrd="0" presId="urn:microsoft.com/office/officeart/2008/layout/HorizontalMultiLevelHierarchy"/>
    <dgm:cxn modelId="{06107042-36F9-4A31-9B1C-DC0D95B908BB}" srcId="{A8E29801-B7C9-49BD-854B-CD2CC21AF5E1}" destId="{E262DC9F-EAB3-4B50-9571-2499F689BB5B}" srcOrd="2" destOrd="0" parTransId="{F664D64E-455F-4DE2-9932-5AB534447928}" sibTransId="{61E4EB4D-20C1-43A1-8C2D-ECE4E14B0B23}"/>
    <dgm:cxn modelId="{2CCD1BA2-E384-4EE5-8728-807F7B841B0F}" type="presOf" srcId="{35E11F8C-E05B-4991-9B20-6725AAD82012}" destId="{CECC5D54-F03B-49F1-8224-022D49EBB9CD}" srcOrd="0" destOrd="0" presId="urn:microsoft.com/office/officeart/2008/layout/HorizontalMultiLevelHierarchy"/>
    <dgm:cxn modelId="{8C8110F7-B47C-4CC7-B0EE-D95DA94B60FE}" srcId="{B704BFE6-7BBB-4FB1-A4A3-DB569AB97972}" destId="{53FC6321-9C24-41AD-B465-9414FF12CE51}" srcOrd="0" destOrd="0" parTransId="{E450F1EB-DDA1-48D9-BBF9-BEE75AF93568}" sibTransId="{55A4DC42-B0BA-45B2-8607-69F5F1824DFA}"/>
    <dgm:cxn modelId="{F3DF8ECA-FF7B-47FD-BA60-DBA775C773A6}" type="presOf" srcId="{9E6010B7-D2A2-4FDB-873E-6C32280B171B}" destId="{85EF3595-02AB-42DA-9442-58E00E0EEF61}" srcOrd="0" destOrd="0" presId="urn:microsoft.com/office/officeart/2008/layout/HorizontalMultiLevelHierarchy"/>
    <dgm:cxn modelId="{596A6C99-D98B-4458-AC40-F29D68363346}" type="presOf" srcId="{E1DBE50D-7AED-45F1-B9F6-C28B208387DD}" destId="{D436AB8E-03A2-49D2-A9F8-F6C80EAE1ADE}" srcOrd="1" destOrd="0" presId="urn:microsoft.com/office/officeart/2008/layout/HorizontalMultiLevelHierarchy"/>
    <dgm:cxn modelId="{8314A2BD-225F-4C81-9C82-AAF7A6C4A6D8}" type="presOf" srcId="{C68A3DE8-926E-4891-AC3C-989A914048FA}" destId="{55E952FE-D29A-4EF9-BABA-507D3EE461D4}" srcOrd="0" destOrd="0" presId="urn:microsoft.com/office/officeart/2008/layout/HorizontalMultiLevelHierarchy"/>
    <dgm:cxn modelId="{97725008-0719-4C7D-89ED-F09CAA7E8B31}" type="presOf" srcId="{50DA5FC0-6F96-4298-8A81-F6160D830295}" destId="{AAEAFC1D-3324-4A5F-83D1-AFC33755A72D}" srcOrd="0" destOrd="0" presId="urn:microsoft.com/office/officeart/2008/layout/HorizontalMultiLevelHierarchy"/>
    <dgm:cxn modelId="{F2844358-7523-4C2B-9240-3F37C9717EF4}" type="presParOf" srcId="{CECC5D54-F03B-49F1-8224-022D49EBB9CD}" destId="{638EF29A-B473-4E92-91A8-61463C7477F1}" srcOrd="0" destOrd="0" presId="urn:microsoft.com/office/officeart/2008/layout/HorizontalMultiLevelHierarchy"/>
    <dgm:cxn modelId="{4B7F5DF0-078D-47D9-AF7C-91D683BCC3A3}" type="presParOf" srcId="{638EF29A-B473-4E92-91A8-61463C7477F1}" destId="{90313529-1D8B-4C35-B636-59CC34590F34}" srcOrd="0" destOrd="0" presId="urn:microsoft.com/office/officeart/2008/layout/HorizontalMultiLevelHierarchy"/>
    <dgm:cxn modelId="{AF82E679-7273-4A28-B4B2-8CAE2414C6AB}" type="presParOf" srcId="{638EF29A-B473-4E92-91A8-61463C7477F1}" destId="{F5AFB09D-2565-4AA2-961E-EB0222729FCB}" srcOrd="1" destOrd="0" presId="urn:microsoft.com/office/officeart/2008/layout/HorizontalMultiLevelHierarchy"/>
    <dgm:cxn modelId="{BD4A8AE0-0E46-40B8-A23A-24F7B3871AEA}" type="presParOf" srcId="{F5AFB09D-2565-4AA2-961E-EB0222729FCB}" destId="{B051E79C-3AD4-4179-A8EE-5A7FBBC25A45}" srcOrd="0" destOrd="0" presId="urn:microsoft.com/office/officeart/2008/layout/HorizontalMultiLevelHierarchy"/>
    <dgm:cxn modelId="{7DAF1595-8C61-49F2-A44B-7038C272014A}" type="presParOf" srcId="{B051E79C-3AD4-4179-A8EE-5A7FBBC25A45}" destId="{A6025575-1ACC-4DB2-8E8D-11A29ED29F5A}" srcOrd="0" destOrd="0" presId="urn:microsoft.com/office/officeart/2008/layout/HorizontalMultiLevelHierarchy"/>
    <dgm:cxn modelId="{9071DA88-7855-4DCA-B9D5-921AC43BA21F}" type="presParOf" srcId="{F5AFB09D-2565-4AA2-961E-EB0222729FCB}" destId="{5B52A5C7-118B-4E46-8D6C-398121827A36}" srcOrd="1" destOrd="0" presId="urn:microsoft.com/office/officeart/2008/layout/HorizontalMultiLevelHierarchy"/>
    <dgm:cxn modelId="{D8B9B341-586E-47D6-9893-112225D3EA82}" type="presParOf" srcId="{5B52A5C7-118B-4E46-8D6C-398121827A36}" destId="{823B4326-545D-4B51-869C-6ABB98690137}" srcOrd="0" destOrd="0" presId="urn:microsoft.com/office/officeart/2008/layout/HorizontalMultiLevelHierarchy"/>
    <dgm:cxn modelId="{FCFB0883-C09E-433A-89B0-95BCD3ADFE65}" type="presParOf" srcId="{5B52A5C7-118B-4E46-8D6C-398121827A36}" destId="{157DE269-F3DC-4614-9C5C-0D97B38FDA27}" srcOrd="1" destOrd="0" presId="urn:microsoft.com/office/officeart/2008/layout/HorizontalMultiLevelHierarchy"/>
    <dgm:cxn modelId="{943CCEB1-0F3C-4F8D-9353-1C03E0E9C0C0}" type="presParOf" srcId="{157DE269-F3DC-4614-9C5C-0D97B38FDA27}" destId="{B4D1C0B3-BDBA-480A-98F4-74EC013B9DF8}" srcOrd="0" destOrd="0" presId="urn:microsoft.com/office/officeart/2008/layout/HorizontalMultiLevelHierarchy"/>
    <dgm:cxn modelId="{B79ADE9C-14C0-4C8B-A63F-0953DB7FCA26}" type="presParOf" srcId="{B4D1C0B3-BDBA-480A-98F4-74EC013B9DF8}" destId="{7898A3A6-52BA-4BA6-8246-BF7DBFE054EA}" srcOrd="0" destOrd="0" presId="urn:microsoft.com/office/officeart/2008/layout/HorizontalMultiLevelHierarchy"/>
    <dgm:cxn modelId="{B44692E9-A059-455B-8557-C75E99E38598}" type="presParOf" srcId="{157DE269-F3DC-4614-9C5C-0D97B38FDA27}" destId="{5B733790-B431-4033-A8E8-DD1A8C3BCDC4}" srcOrd="1" destOrd="0" presId="urn:microsoft.com/office/officeart/2008/layout/HorizontalMultiLevelHierarchy"/>
    <dgm:cxn modelId="{6C0911DC-8A67-45A5-BA90-CF78B21FABE4}" type="presParOf" srcId="{5B733790-B431-4033-A8E8-DD1A8C3BCDC4}" destId="{B4851D4A-1571-46DA-B6C2-D7B9E7EA592E}" srcOrd="0" destOrd="0" presId="urn:microsoft.com/office/officeart/2008/layout/HorizontalMultiLevelHierarchy"/>
    <dgm:cxn modelId="{B95824B9-BD50-47DF-A119-E4005B5D2496}" type="presParOf" srcId="{5B733790-B431-4033-A8E8-DD1A8C3BCDC4}" destId="{AF424FE0-60C4-428F-AA8C-1CF3931E08FC}" srcOrd="1" destOrd="0" presId="urn:microsoft.com/office/officeart/2008/layout/HorizontalMultiLevelHierarchy"/>
    <dgm:cxn modelId="{A8C8F7C4-E560-416E-9C42-E5712D6D5050}" type="presParOf" srcId="{157DE269-F3DC-4614-9C5C-0D97B38FDA27}" destId="{60D47691-BF33-4439-8634-D1C7DE6136BF}" srcOrd="2" destOrd="0" presId="urn:microsoft.com/office/officeart/2008/layout/HorizontalMultiLevelHierarchy"/>
    <dgm:cxn modelId="{6E1D6CDE-F0A6-4D13-8D7E-001E46FF433A}" type="presParOf" srcId="{60D47691-BF33-4439-8634-D1C7DE6136BF}" destId="{17806F8A-0D17-4813-8191-5197E681CD3B}" srcOrd="0" destOrd="0" presId="urn:microsoft.com/office/officeart/2008/layout/HorizontalMultiLevelHierarchy"/>
    <dgm:cxn modelId="{C017E0B9-5462-4BBC-8016-D4CD4F2F3784}" type="presParOf" srcId="{157DE269-F3DC-4614-9C5C-0D97B38FDA27}" destId="{C1621185-099E-4010-8D0B-99CDA63ADD22}" srcOrd="3" destOrd="0" presId="urn:microsoft.com/office/officeart/2008/layout/HorizontalMultiLevelHierarchy"/>
    <dgm:cxn modelId="{5A0D6488-E657-42D9-AA80-6AE56BBE4A44}" type="presParOf" srcId="{C1621185-099E-4010-8D0B-99CDA63ADD22}" destId="{236C3DF9-91DB-4C7D-9920-E56542CD82DB}" srcOrd="0" destOrd="0" presId="urn:microsoft.com/office/officeart/2008/layout/HorizontalMultiLevelHierarchy"/>
    <dgm:cxn modelId="{184B3796-37B0-49F4-B134-5D84FB66D14D}" type="presParOf" srcId="{C1621185-099E-4010-8D0B-99CDA63ADD22}" destId="{B71D3741-1FCD-4E45-A740-724068642F2C}" srcOrd="1" destOrd="0" presId="urn:microsoft.com/office/officeart/2008/layout/HorizontalMultiLevelHierarchy"/>
    <dgm:cxn modelId="{3B56A7B7-A6A1-4EC7-B554-435C22F4EBD6}" type="presParOf" srcId="{157DE269-F3DC-4614-9C5C-0D97B38FDA27}" destId="{55E952FE-D29A-4EF9-BABA-507D3EE461D4}" srcOrd="4" destOrd="0" presId="urn:microsoft.com/office/officeart/2008/layout/HorizontalMultiLevelHierarchy"/>
    <dgm:cxn modelId="{FBCD73C1-9FB8-4417-8CCF-84D130FC9627}" type="presParOf" srcId="{55E952FE-D29A-4EF9-BABA-507D3EE461D4}" destId="{0258F5E3-A339-487B-BC63-6D9C2BC2A659}" srcOrd="0" destOrd="0" presId="urn:microsoft.com/office/officeart/2008/layout/HorizontalMultiLevelHierarchy"/>
    <dgm:cxn modelId="{CCABA90B-039D-4A62-9A42-6BCCBDA46DC3}" type="presParOf" srcId="{157DE269-F3DC-4614-9C5C-0D97B38FDA27}" destId="{42CB9EC4-0195-4AC5-9B93-2D7EE4BB2592}" srcOrd="5" destOrd="0" presId="urn:microsoft.com/office/officeart/2008/layout/HorizontalMultiLevelHierarchy"/>
    <dgm:cxn modelId="{9838D51F-7E3D-4364-BC69-9A5E310E3C05}" type="presParOf" srcId="{42CB9EC4-0195-4AC5-9B93-2D7EE4BB2592}" destId="{36B7C724-8A75-4AE9-BC0F-019015C94165}" srcOrd="0" destOrd="0" presId="urn:microsoft.com/office/officeart/2008/layout/HorizontalMultiLevelHierarchy"/>
    <dgm:cxn modelId="{C1C6D337-833B-4179-8CFD-119741E3BFDF}" type="presParOf" srcId="{42CB9EC4-0195-4AC5-9B93-2D7EE4BB2592}" destId="{17BBCC05-3427-413C-AE0D-4B359B113D6F}" srcOrd="1" destOrd="0" presId="urn:microsoft.com/office/officeart/2008/layout/HorizontalMultiLevelHierarchy"/>
    <dgm:cxn modelId="{B3805846-47C3-4DE0-AED5-94FE5D84DBA1}" type="presParOf" srcId="{F5AFB09D-2565-4AA2-961E-EB0222729FCB}" destId="{85EF3595-02AB-42DA-9442-58E00E0EEF61}" srcOrd="2" destOrd="0" presId="urn:microsoft.com/office/officeart/2008/layout/HorizontalMultiLevelHierarchy"/>
    <dgm:cxn modelId="{CCB92BDB-1C02-4BEC-B2FC-60E7FB556988}" type="presParOf" srcId="{85EF3595-02AB-42DA-9442-58E00E0EEF61}" destId="{1FDA665F-4E6F-4A93-98ED-246460E638C8}" srcOrd="0" destOrd="0" presId="urn:microsoft.com/office/officeart/2008/layout/HorizontalMultiLevelHierarchy"/>
    <dgm:cxn modelId="{4E2037C5-FF6D-4268-A1EC-6BD136FE85A3}" type="presParOf" srcId="{F5AFB09D-2565-4AA2-961E-EB0222729FCB}" destId="{95D869C3-09E2-4A66-9F2A-B351D3E4A312}" srcOrd="3" destOrd="0" presId="urn:microsoft.com/office/officeart/2008/layout/HorizontalMultiLevelHierarchy"/>
    <dgm:cxn modelId="{4B7C316C-B6DF-42BC-859B-482A2D07A143}" type="presParOf" srcId="{95D869C3-09E2-4A66-9F2A-B351D3E4A312}" destId="{3557BDFA-9DC3-4C71-9417-FFBE9AD97B84}" srcOrd="0" destOrd="0" presId="urn:microsoft.com/office/officeart/2008/layout/HorizontalMultiLevelHierarchy"/>
    <dgm:cxn modelId="{32DAE0E8-AE0F-4E47-B904-310AC95DFFF2}" type="presParOf" srcId="{95D869C3-09E2-4A66-9F2A-B351D3E4A312}" destId="{1322DA36-545F-48E3-8AA1-96A1E3528C57}" srcOrd="1" destOrd="0" presId="urn:microsoft.com/office/officeart/2008/layout/HorizontalMultiLevelHierarchy"/>
    <dgm:cxn modelId="{B504C51F-43BA-4C72-9374-0EAB2625E76F}" type="presParOf" srcId="{1322DA36-545F-48E3-8AA1-96A1E3528C57}" destId="{7560B38B-F5F5-404C-97BB-29D1FA7EC528}" srcOrd="0" destOrd="0" presId="urn:microsoft.com/office/officeart/2008/layout/HorizontalMultiLevelHierarchy"/>
    <dgm:cxn modelId="{4D486F7F-5D53-4A82-9D1F-D487D3CA7D41}" type="presParOf" srcId="{7560B38B-F5F5-404C-97BB-29D1FA7EC528}" destId="{F4246D8B-6530-4188-BF12-E6AE12D6BF79}" srcOrd="0" destOrd="0" presId="urn:microsoft.com/office/officeart/2008/layout/HorizontalMultiLevelHierarchy"/>
    <dgm:cxn modelId="{7719A5D8-E6D0-4A01-B8A9-083C026BE2C4}" type="presParOf" srcId="{1322DA36-545F-48E3-8AA1-96A1E3528C57}" destId="{2A2FB898-CDF4-4D7F-B579-E71CF931D79E}" srcOrd="1" destOrd="0" presId="urn:microsoft.com/office/officeart/2008/layout/HorizontalMultiLevelHierarchy"/>
    <dgm:cxn modelId="{C55EB05E-C53C-4F63-A9DA-9D6D37603811}" type="presParOf" srcId="{2A2FB898-CDF4-4D7F-B579-E71CF931D79E}" destId="{FF42F9F4-5E7B-4CBE-B2E4-F6B7E3F29BE0}" srcOrd="0" destOrd="0" presId="urn:microsoft.com/office/officeart/2008/layout/HorizontalMultiLevelHierarchy"/>
    <dgm:cxn modelId="{9C93A8FB-7ACD-4DCE-ACA0-3005C2F4AA57}" type="presParOf" srcId="{2A2FB898-CDF4-4D7F-B579-E71CF931D79E}" destId="{404FA942-A330-4E41-853E-28A153D8971E}" srcOrd="1" destOrd="0" presId="urn:microsoft.com/office/officeart/2008/layout/HorizontalMultiLevelHierarchy"/>
    <dgm:cxn modelId="{47080F0F-810A-47C4-9F8F-474F258DD48A}" type="presParOf" srcId="{1322DA36-545F-48E3-8AA1-96A1E3528C57}" destId="{AAEAFC1D-3324-4A5F-83D1-AFC33755A72D}" srcOrd="2" destOrd="0" presId="urn:microsoft.com/office/officeart/2008/layout/HorizontalMultiLevelHierarchy"/>
    <dgm:cxn modelId="{878087FA-2E4D-4927-BECC-91CF8E5619B6}" type="presParOf" srcId="{AAEAFC1D-3324-4A5F-83D1-AFC33755A72D}" destId="{B122990A-53C2-4A9F-8D53-3EC803AAD6DF}" srcOrd="0" destOrd="0" presId="urn:microsoft.com/office/officeart/2008/layout/HorizontalMultiLevelHierarchy"/>
    <dgm:cxn modelId="{28AD16BB-8CB4-4F60-B729-97CE33F4965C}" type="presParOf" srcId="{1322DA36-545F-48E3-8AA1-96A1E3528C57}" destId="{5D579C3A-C01C-4FED-A8F6-300A3AC39449}" srcOrd="3" destOrd="0" presId="urn:microsoft.com/office/officeart/2008/layout/HorizontalMultiLevelHierarchy"/>
    <dgm:cxn modelId="{A0164A3F-CFDE-458C-9778-F4A3CD49524D}" type="presParOf" srcId="{5D579C3A-C01C-4FED-A8F6-300A3AC39449}" destId="{19EA4378-3EF2-4600-A035-237F6FDC4C0D}" srcOrd="0" destOrd="0" presId="urn:microsoft.com/office/officeart/2008/layout/HorizontalMultiLevelHierarchy"/>
    <dgm:cxn modelId="{EEA1B6D2-DFA5-474C-9240-B8ADA41CA88F}" type="presParOf" srcId="{5D579C3A-C01C-4FED-A8F6-300A3AC39449}" destId="{B3F2C58C-819C-4499-8E5D-A90DED4D940E}" srcOrd="1" destOrd="0" presId="urn:microsoft.com/office/officeart/2008/layout/HorizontalMultiLevelHierarchy"/>
    <dgm:cxn modelId="{E21F5F53-7796-44E1-8BBB-5BF7B35C734A}" type="presParOf" srcId="{1322DA36-545F-48E3-8AA1-96A1E3528C57}" destId="{CB15D81A-4E0F-401A-8325-A50D9507667D}" srcOrd="4" destOrd="0" presId="urn:microsoft.com/office/officeart/2008/layout/HorizontalMultiLevelHierarchy"/>
    <dgm:cxn modelId="{B3B64008-9F22-40D3-BC76-0AE2B74876E3}" type="presParOf" srcId="{CB15D81A-4E0F-401A-8325-A50D9507667D}" destId="{EC7C114E-29A9-4B4A-AB16-575BC3FCB78F}" srcOrd="0" destOrd="0" presId="urn:microsoft.com/office/officeart/2008/layout/HorizontalMultiLevelHierarchy"/>
    <dgm:cxn modelId="{42074A73-2015-4DF2-B40B-BBCB65F9984D}" type="presParOf" srcId="{1322DA36-545F-48E3-8AA1-96A1E3528C57}" destId="{19D364CD-DBAD-4BA8-9F4C-2ECA3B7138C3}" srcOrd="5" destOrd="0" presId="urn:microsoft.com/office/officeart/2008/layout/HorizontalMultiLevelHierarchy"/>
    <dgm:cxn modelId="{29500043-1A92-4DC2-B2D2-1D370F5829DF}" type="presParOf" srcId="{19D364CD-DBAD-4BA8-9F4C-2ECA3B7138C3}" destId="{92446EF4-7B3C-457E-8E65-D87DDA024914}" srcOrd="0" destOrd="0" presId="urn:microsoft.com/office/officeart/2008/layout/HorizontalMultiLevelHierarchy"/>
    <dgm:cxn modelId="{BAFA2AF4-5947-44E3-B9ED-1B469008AB4D}" type="presParOf" srcId="{19D364CD-DBAD-4BA8-9F4C-2ECA3B7138C3}" destId="{70F0F459-6F3B-4187-8ADE-B9AD71504847}" srcOrd="1" destOrd="0" presId="urn:microsoft.com/office/officeart/2008/layout/HorizontalMultiLevelHierarchy"/>
    <dgm:cxn modelId="{CDC5ED89-CF1C-403A-AAEA-2F9B09645EA6}" type="presParOf" srcId="{1322DA36-545F-48E3-8AA1-96A1E3528C57}" destId="{F17789E3-6B3D-492F-9B0F-BC957F281FA9}" srcOrd="6" destOrd="0" presId="urn:microsoft.com/office/officeart/2008/layout/HorizontalMultiLevelHierarchy"/>
    <dgm:cxn modelId="{BDA9D162-5286-4C56-8A1E-C91940DA4D0C}" type="presParOf" srcId="{F17789E3-6B3D-492F-9B0F-BC957F281FA9}" destId="{BCF06D17-1275-4265-AC23-ECF75423F6A2}" srcOrd="0" destOrd="0" presId="urn:microsoft.com/office/officeart/2008/layout/HorizontalMultiLevelHierarchy"/>
    <dgm:cxn modelId="{31C71ED4-E596-44CB-861F-6D62EF6264EF}" type="presParOf" srcId="{1322DA36-545F-48E3-8AA1-96A1E3528C57}" destId="{58C754B7-4CDC-41F2-80F9-F8C4F203C1BF}" srcOrd="7" destOrd="0" presId="urn:microsoft.com/office/officeart/2008/layout/HorizontalMultiLevelHierarchy"/>
    <dgm:cxn modelId="{083AC5DE-AFC7-4F90-A8D1-ADEFC6ED3328}" type="presParOf" srcId="{58C754B7-4CDC-41F2-80F9-F8C4F203C1BF}" destId="{01A9F2EB-CCE8-4B9E-BE95-12BC92E26EF1}" srcOrd="0" destOrd="0" presId="urn:microsoft.com/office/officeart/2008/layout/HorizontalMultiLevelHierarchy"/>
    <dgm:cxn modelId="{9E015266-F8FF-4567-B8F0-A9192ABB7FBA}" type="presParOf" srcId="{58C754B7-4CDC-41F2-80F9-F8C4F203C1BF}" destId="{8FD4BE2E-4387-47D6-A2A5-8273614C3935}" srcOrd="1" destOrd="0" presId="urn:microsoft.com/office/officeart/2008/layout/HorizontalMultiLevelHierarchy"/>
    <dgm:cxn modelId="{22B0A5E6-2795-4AA0-B547-055685EE8CB6}" type="presParOf" srcId="{1322DA36-545F-48E3-8AA1-96A1E3528C57}" destId="{5536A2ED-52CB-4E07-B240-7CDC30ED52B2}" srcOrd="8" destOrd="0" presId="urn:microsoft.com/office/officeart/2008/layout/HorizontalMultiLevelHierarchy"/>
    <dgm:cxn modelId="{B1AB2BDB-C016-42F3-B504-B756390E1D19}" type="presParOf" srcId="{5536A2ED-52CB-4E07-B240-7CDC30ED52B2}" destId="{D436AB8E-03A2-49D2-A9F8-F6C80EAE1ADE}" srcOrd="0" destOrd="0" presId="urn:microsoft.com/office/officeart/2008/layout/HorizontalMultiLevelHierarchy"/>
    <dgm:cxn modelId="{67DA339A-4AA4-4615-8900-87350E855341}" type="presParOf" srcId="{1322DA36-545F-48E3-8AA1-96A1E3528C57}" destId="{B91EAD47-3B2A-49EF-AAE4-1409CCF458AD}" srcOrd="9" destOrd="0" presId="urn:microsoft.com/office/officeart/2008/layout/HorizontalMultiLevelHierarchy"/>
    <dgm:cxn modelId="{30E986B9-1D22-4F6D-972E-419AE43CD687}" type="presParOf" srcId="{B91EAD47-3B2A-49EF-AAE4-1409CCF458AD}" destId="{29A0D1CD-FBE7-4734-8008-37D771FB48B9}" srcOrd="0" destOrd="0" presId="urn:microsoft.com/office/officeart/2008/layout/HorizontalMultiLevelHierarchy"/>
    <dgm:cxn modelId="{54F67EEA-7F00-4C3A-A5D1-1333346AA6E0}" type="presParOf" srcId="{B91EAD47-3B2A-49EF-AAE4-1409CCF458AD}" destId="{9D71B297-8745-4F45-86D2-A6B32C51DB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3C2E-4523-4314-9003-5414F7C45DA8}">
      <dsp:nvSpPr>
        <dsp:cNvPr id="0" name=""/>
        <dsp:cNvSpPr/>
      </dsp:nvSpPr>
      <dsp:spPr>
        <a:xfrm>
          <a:off x="4294820" y="2148106"/>
          <a:ext cx="3703965" cy="24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45"/>
              </a:lnTo>
              <a:lnTo>
                <a:pt x="3703965" y="123445"/>
              </a:lnTo>
              <a:lnTo>
                <a:pt x="3703965" y="246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8D953-A24A-4D40-849B-AE55E336636E}">
      <dsp:nvSpPr>
        <dsp:cNvPr id="0" name=""/>
        <dsp:cNvSpPr/>
      </dsp:nvSpPr>
      <dsp:spPr>
        <a:xfrm>
          <a:off x="4294820" y="2148106"/>
          <a:ext cx="2002469" cy="24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45"/>
              </a:lnTo>
              <a:lnTo>
                <a:pt x="2002469" y="123445"/>
              </a:lnTo>
              <a:lnTo>
                <a:pt x="2002469" y="246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360FE-1E18-49C2-8612-820E84A1BA79}">
      <dsp:nvSpPr>
        <dsp:cNvPr id="0" name=""/>
        <dsp:cNvSpPr/>
      </dsp:nvSpPr>
      <dsp:spPr>
        <a:xfrm>
          <a:off x="4294820" y="2148106"/>
          <a:ext cx="152802" cy="24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45"/>
              </a:lnTo>
              <a:lnTo>
                <a:pt x="152802" y="123445"/>
              </a:lnTo>
              <a:lnTo>
                <a:pt x="152802" y="246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9D41B-6ADD-435F-9454-DBA879CF3936}">
      <dsp:nvSpPr>
        <dsp:cNvPr id="0" name=""/>
        <dsp:cNvSpPr/>
      </dsp:nvSpPr>
      <dsp:spPr>
        <a:xfrm>
          <a:off x="2096334" y="2982836"/>
          <a:ext cx="228064" cy="137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540"/>
              </a:lnTo>
              <a:lnTo>
                <a:pt x="228064" y="137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06F2B-E4C8-4BC5-96B8-0EE44BCD3F64}">
      <dsp:nvSpPr>
        <dsp:cNvPr id="0" name=""/>
        <dsp:cNvSpPr/>
      </dsp:nvSpPr>
      <dsp:spPr>
        <a:xfrm>
          <a:off x="2096334" y="2982836"/>
          <a:ext cx="228064" cy="54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810"/>
              </a:lnTo>
              <a:lnTo>
                <a:pt x="228064" y="5408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79C19-A802-4AA6-A159-765C2B5D77B0}">
      <dsp:nvSpPr>
        <dsp:cNvPr id="0" name=""/>
        <dsp:cNvSpPr/>
      </dsp:nvSpPr>
      <dsp:spPr>
        <a:xfrm>
          <a:off x="2704507" y="2148106"/>
          <a:ext cx="1590312" cy="246891"/>
        </a:xfrm>
        <a:custGeom>
          <a:avLst/>
          <a:gdLst/>
          <a:ahLst/>
          <a:cxnLst/>
          <a:rect l="0" t="0" r="0" b="0"/>
          <a:pathLst>
            <a:path>
              <a:moveTo>
                <a:pt x="1590312" y="0"/>
              </a:moveTo>
              <a:lnTo>
                <a:pt x="1590312" y="123445"/>
              </a:lnTo>
              <a:lnTo>
                <a:pt x="0" y="123445"/>
              </a:lnTo>
              <a:lnTo>
                <a:pt x="0" y="246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99F97-5DC9-4576-81D8-D8650DE72FBD}">
      <dsp:nvSpPr>
        <dsp:cNvPr id="0" name=""/>
        <dsp:cNvSpPr/>
      </dsp:nvSpPr>
      <dsp:spPr>
        <a:xfrm>
          <a:off x="850208" y="2148106"/>
          <a:ext cx="3444611" cy="246891"/>
        </a:xfrm>
        <a:custGeom>
          <a:avLst/>
          <a:gdLst/>
          <a:ahLst/>
          <a:cxnLst/>
          <a:rect l="0" t="0" r="0" b="0"/>
          <a:pathLst>
            <a:path>
              <a:moveTo>
                <a:pt x="3444611" y="0"/>
              </a:moveTo>
              <a:lnTo>
                <a:pt x="3444611" y="123445"/>
              </a:lnTo>
              <a:lnTo>
                <a:pt x="0" y="123445"/>
              </a:lnTo>
              <a:lnTo>
                <a:pt x="0" y="246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D9265-5095-42E5-840A-A93184FC16BD}">
      <dsp:nvSpPr>
        <dsp:cNvPr id="0" name=""/>
        <dsp:cNvSpPr/>
      </dsp:nvSpPr>
      <dsp:spPr>
        <a:xfrm>
          <a:off x="1632067" y="980884"/>
          <a:ext cx="5325504" cy="1167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Факторы, влияющие на результат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2067" y="980884"/>
        <a:ext cx="5325504" cy="1167222"/>
      </dsp:txXfrm>
    </dsp:sp>
    <dsp:sp modelId="{0CD125AB-5F94-4669-AAB6-8C5A755C31EA}">
      <dsp:nvSpPr>
        <dsp:cNvPr id="0" name=""/>
        <dsp:cNvSpPr/>
      </dsp:nvSpPr>
      <dsp:spPr>
        <a:xfrm>
          <a:off x="3016" y="2394998"/>
          <a:ext cx="1694383" cy="131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Идентификация пациента и образца биоматериала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6" y="2394998"/>
        <a:ext cx="1694383" cy="1313211"/>
      </dsp:txXfrm>
    </dsp:sp>
    <dsp:sp modelId="{4CE5C85B-29D8-4C23-9043-6CFBB7A66AAE}">
      <dsp:nvSpPr>
        <dsp:cNvPr id="0" name=""/>
        <dsp:cNvSpPr/>
      </dsp:nvSpPr>
      <dsp:spPr>
        <a:xfrm>
          <a:off x="1944291" y="2394998"/>
          <a:ext cx="1520430" cy="58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Биологические факторы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4291" y="2394998"/>
        <a:ext cx="1520430" cy="587837"/>
      </dsp:txXfrm>
    </dsp:sp>
    <dsp:sp modelId="{9FB5AB42-06EC-4F31-A77F-6C2CC9A9F2E9}">
      <dsp:nvSpPr>
        <dsp:cNvPr id="0" name=""/>
        <dsp:cNvSpPr/>
      </dsp:nvSpPr>
      <dsp:spPr>
        <a:xfrm>
          <a:off x="2324399" y="3229728"/>
          <a:ext cx="1895753" cy="58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Учитываемые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4399" y="3229728"/>
        <a:ext cx="1895753" cy="587837"/>
      </dsp:txXfrm>
    </dsp:sp>
    <dsp:sp modelId="{4A424F0D-AC6D-48F8-B426-7CC5B7391E20}">
      <dsp:nvSpPr>
        <dsp:cNvPr id="0" name=""/>
        <dsp:cNvSpPr/>
      </dsp:nvSpPr>
      <dsp:spPr>
        <a:xfrm>
          <a:off x="2324399" y="4064458"/>
          <a:ext cx="1895753" cy="58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Регулируемые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4399" y="4064458"/>
        <a:ext cx="1895753" cy="587837"/>
      </dsp:txXfrm>
    </dsp:sp>
    <dsp:sp modelId="{3ABDACF9-AF9B-4C07-8D3E-DFEB503D7412}">
      <dsp:nvSpPr>
        <dsp:cNvPr id="0" name=""/>
        <dsp:cNvSpPr/>
      </dsp:nvSpPr>
      <dsp:spPr>
        <a:xfrm>
          <a:off x="3711614" y="2394998"/>
          <a:ext cx="1472016" cy="77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Ятрогенные факторы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1614" y="2394998"/>
        <a:ext cx="1472016" cy="775164"/>
      </dsp:txXfrm>
    </dsp:sp>
    <dsp:sp modelId="{ACF85736-1096-49E6-BBF6-5C0849F4AA3A}">
      <dsp:nvSpPr>
        <dsp:cNvPr id="0" name=""/>
        <dsp:cNvSpPr/>
      </dsp:nvSpPr>
      <dsp:spPr>
        <a:xfrm>
          <a:off x="5430522" y="2394998"/>
          <a:ext cx="1733533" cy="1264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Свойства анализируемого компонента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30522" y="2394998"/>
        <a:ext cx="1733533" cy="1264580"/>
      </dsp:txXfrm>
    </dsp:sp>
    <dsp:sp modelId="{021BA668-3CDB-4171-98E7-2633E36937F2}">
      <dsp:nvSpPr>
        <dsp:cNvPr id="0" name=""/>
        <dsp:cNvSpPr/>
      </dsp:nvSpPr>
      <dsp:spPr>
        <a:xfrm>
          <a:off x="7410947" y="2394998"/>
          <a:ext cx="1175675" cy="274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Условия взятия, хранения и транспортировки биоматериала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10947" y="2394998"/>
        <a:ext cx="1175675" cy="274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F6D0-6A54-4D4C-AEC8-E7DCC25A602D}">
      <dsp:nvSpPr>
        <dsp:cNvPr id="0" name=""/>
        <dsp:cNvSpPr/>
      </dsp:nvSpPr>
      <dsp:spPr>
        <a:xfrm rot="5400000">
          <a:off x="4951963" y="-1825826"/>
          <a:ext cx="128832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Колебания свойств пробы;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Колебания точности измерительного инструмента;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Колебания точности работы персонала лаборатории </a:t>
          </a:r>
          <a:endParaRPr lang="ru-RU" sz="1500" kern="1200" dirty="0">
            <a:effectLst/>
            <a:latin typeface="Calibri"/>
            <a:ea typeface="Calibri"/>
            <a:cs typeface="Times New Roman"/>
          </a:endParaRPr>
        </a:p>
      </dsp:txBody>
      <dsp:txXfrm rot="-5400000">
        <a:off x="2962656" y="226372"/>
        <a:ext cx="5204053" cy="1162546"/>
      </dsp:txXfrm>
    </dsp:sp>
    <dsp:sp modelId="{4DADC743-002A-4D7A-A9B0-5517967D73F2}">
      <dsp:nvSpPr>
        <dsp:cNvPr id="0" name=""/>
        <dsp:cNvSpPr/>
      </dsp:nvSpPr>
      <dsp:spPr>
        <a:xfrm>
          <a:off x="0" y="2440"/>
          <a:ext cx="2962656" cy="161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Случайные ошибки 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14" y="81054"/>
        <a:ext cx="2805428" cy="1453182"/>
      </dsp:txXfrm>
    </dsp:sp>
    <dsp:sp modelId="{D4A8B830-6CCC-4E82-B667-100D0B288BAB}">
      <dsp:nvSpPr>
        <dsp:cNvPr id="0" name=""/>
        <dsp:cNvSpPr/>
      </dsp:nvSpPr>
      <dsp:spPr>
        <a:xfrm rot="5400000">
          <a:off x="4926351" y="-134896"/>
          <a:ext cx="133955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Методические ошибки;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Ошибки, зависящие от применяемых приборов и реактивов;</a:t>
          </a:r>
          <a:endParaRPr lang="ru-RU" sz="1500" kern="1200" dirty="0">
            <a:effectLst/>
            <a:latin typeface="Calibri"/>
            <a:ea typeface="Calibri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Оперативные ошибки;</a:t>
          </a:r>
          <a:endParaRPr lang="ru-RU" sz="1500" kern="1200" dirty="0">
            <a:effectLst/>
            <a:latin typeface="Calibri"/>
            <a:ea typeface="Calibri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  <a:cs typeface="Times New Roman"/>
            </a:rPr>
            <a:t>Индивидуальные ошибки.</a:t>
          </a:r>
          <a:endParaRPr lang="ru-RU" sz="1500" kern="1200" dirty="0">
            <a:effectLst/>
            <a:latin typeface="Calibri"/>
            <a:ea typeface="Calibri"/>
            <a:cs typeface="Times New Roman"/>
          </a:endParaRPr>
        </a:p>
      </dsp:txBody>
      <dsp:txXfrm rot="-5400000">
        <a:off x="2962655" y="1894192"/>
        <a:ext cx="5201552" cy="1208768"/>
      </dsp:txXfrm>
    </dsp:sp>
    <dsp:sp modelId="{B58F0EA2-6A27-4B88-8AD8-ECBC8746500A}">
      <dsp:nvSpPr>
        <dsp:cNvPr id="0" name=""/>
        <dsp:cNvSpPr/>
      </dsp:nvSpPr>
      <dsp:spPr>
        <a:xfrm>
          <a:off x="0" y="1693370"/>
          <a:ext cx="2962656" cy="161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Систематические ошибки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14" y="1771984"/>
        <a:ext cx="2805428" cy="1453182"/>
      </dsp:txXfrm>
    </dsp:sp>
    <dsp:sp modelId="{A31500D5-9381-4707-A19A-26E576C258CA}">
      <dsp:nvSpPr>
        <dsp:cNvPr id="0" name=""/>
        <dsp:cNvSpPr/>
      </dsp:nvSpPr>
      <dsp:spPr>
        <a:xfrm rot="5400000">
          <a:off x="4951963" y="1556034"/>
          <a:ext cx="128832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</a:rPr>
            <a:t>Неправильная доза препарата;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</a:rPr>
            <a:t>Ошибки в расчетах;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/>
              <a:latin typeface="Times New Roman"/>
              <a:ea typeface="Calibri"/>
            </a:rPr>
            <a:t>Небрежность или недостаточная тщательность в работе. </a:t>
          </a:r>
          <a:endParaRPr lang="ru-RU" sz="1500" kern="1200" dirty="0"/>
        </a:p>
      </dsp:txBody>
      <dsp:txXfrm rot="-5400000">
        <a:off x="2962656" y="3608233"/>
        <a:ext cx="5204053" cy="1162546"/>
      </dsp:txXfrm>
    </dsp:sp>
    <dsp:sp modelId="{825C6C24-C7BE-4D2C-99BC-45FE453B1DD3}">
      <dsp:nvSpPr>
        <dsp:cNvPr id="0" name=""/>
        <dsp:cNvSpPr/>
      </dsp:nvSpPr>
      <dsp:spPr>
        <a:xfrm>
          <a:off x="0" y="3384301"/>
          <a:ext cx="2962656" cy="1610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Грубые ошибки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14" y="3462915"/>
        <a:ext cx="2805428" cy="145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B320-0B7F-4D71-8348-4DF962050C52}">
      <dsp:nvSpPr>
        <dsp:cNvPr id="0" name=""/>
        <dsp:cNvSpPr/>
      </dsp:nvSpPr>
      <dsp:spPr>
        <a:xfrm>
          <a:off x="0" y="648072"/>
          <a:ext cx="2629695" cy="1946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Непринятие во внимание расхождения результатов параллельно проведенных близких по биологическим основам исследований у одного и того же больного;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48072"/>
        <a:ext cx="2629695" cy="1946006"/>
      </dsp:txXfrm>
    </dsp:sp>
    <dsp:sp modelId="{97084889-623E-400D-BC70-AD30F21616D0}">
      <dsp:nvSpPr>
        <dsp:cNvPr id="0" name=""/>
        <dsp:cNvSpPr/>
      </dsp:nvSpPr>
      <dsp:spPr>
        <a:xfrm>
          <a:off x="2808305" y="720079"/>
          <a:ext cx="2771694" cy="1872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Недоучет результатов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внутрилабораторного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контроля качества и выдача в клинику результатов с неприемлемыми погрешностями;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8305" y="720079"/>
        <a:ext cx="2771694" cy="1872569"/>
      </dsp:txXfrm>
    </dsp:sp>
    <dsp:sp modelId="{5524EEFF-F5E2-4B99-805B-252C086E6AAD}">
      <dsp:nvSpPr>
        <dsp:cNvPr id="0" name=""/>
        <dsp:cNvSpPr/>
      </dsp:nvSpPr>
      <dsp:spPr>
        <a:xfrm>
          <a:off x="3024336" y="3024339"/>
          <a:ext cx="2536161" cy="152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Перепутывание результатов анализов различных пациентов;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4336" y="3024339"/>
        <a:ext cx="2536161" cy="1521696"/>
      </dsp:txXfrm>
    </dsp:sp>
    <dsp:sp modelId="{08FD8E9A-771F-4851-8A59-277F19924ADF}">
      <dsp:nvSpPr>
        <dsp:cNvPr id="0" name=""/>
        <dsp:cNvSpPr/>
      </dsp:nvSpPr>
      <dsp:spPr>
        <a:xfrm>
          <a:off x="5688637" y="648067"/>
          <a:ext cx="2722062" cy="1976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Использование для оценки результатов общих популяционных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референтных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интервалов без учета возрастных или иных особенностей пациента;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88637" y="648067"/>
        <a:ext cx="2722062" cy="1976836"/>
      </dsp:txXfrm>
    </dsp:sp>
    <dsp:sp modelId="{7A826D48-4276-43F4-86CB-6CE74A42FFAA}">
      <dsp:nvSpPr>
        <dsp:cNvPr id="0" name=""/>
        <dsp:cNvSpPr/>
      </dsp:nvSpPr>
      <dsp:spPr>
        <a:xfrm>
          <a:off x="72003" y="3024334"/>
          <a:ext cx="2536161" cy="152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Несвоевременная доставка результатов исследований лечащему врачу;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3" y="3024334"/>
        <a:ext cx="2536161" cy="1521696"/>
      </dsp:txXfrm>
    </dsp:sp>
    <dsp:sp modelId="{608B8D71-4473-4746-835D-34C1A267066A}">
      <dsp:nvSpPr>
        <dsp:cNvPr id="0" name=""/>
        <dsp:cNvSpPr/>
      </dsp:nvSpPr>
      <dsp:spPr>
        <a:xfrm>
          <a:off x="5837459" y="3003259"/>
          <a:ext cx="2536161" cy="152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Недоверие врача к лабораторным результатам или их игнорирование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>
        <a:off x="5837459" y="3003259"/>
        <a:ext cx="2536161" cy="1521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A2ED-52CB-4E07-B240-7CDC30ED52B2}">
      <dsp:nvSpPr>
        <dsp:cNvPr id="0" name=""/>
        <dsp:cNvSpPr/>
      </dsp:nvSpPr>
      <dsp:spPr>
        <a:xfrm>
          <a:off x="3894766" y="3837101"/>
          <a:ext cx="372535" cy="141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" y="0"/>
              </a:lnTo>
              <a:lnTo>
                <a:pt x="186267" y="1419724"/>
              </a:lnTo>
              <a:lnTo>
                <a:pt x="372535" y="1419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4339" y="4510269"/>
        <a:ext cx="73389" cy="73389"/>
      </dsp:txXfrm>
    </dsp:sp>
    <dsp:sp modelId="{F17789E3-6B3D-492F-9B0F-BC957F281FA9}">
      <dsp:nvSpPr>
        <dsp:cNvPr id="0" name=""/>
        <dsp:cNvSpPr/>
      </dsp:nvSpPr>
      <dsp:spPr>
        <a:xfrm>
          <a:off x="3894766" y="3837101"/>
          <a:ext cx="372535" cy="709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" y="0"/>
              </a:lnTo>
              <a:lnTo>
                <a:pt x="186267" y="709862"/>
              </a:lnTo>
              <a:lnTo>
                <a:pt x="372535" y="7098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0992" y="4171990"/>
        <a:ext cx="40083" cy="40083"/>
      </dsp:txXfrm>
    </dsp:sp>
    <dsp:sp modelId="{CB15D81A-4E0F-401A-8325-A50D9507667D}">
      <dsp:nvSpPr>
        <dsp:cNvPr id="0" name=""/>
        <dsp:cNvSpPr/>
      </dsp:nvSpPr>
      <dsp:spPr>
        <a:xfrm>
          <a:off x="3894766" y="3791381"/>
          <a:ext cx="3725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53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1720" y="3827788"/>
        <a:ext cx="18626" cy="18626"/>
      </dsp:txXfrm>
    </dsp:sp>
    <dsp:sp modelId="{AAEAFC1D-3324-4A5F-83D1-AFC33755A72D}">
      <dsp:nvSpPr>
        <dsp:cNvPr id="0" name=""/>
        <dsp:cNvSpPr/>
      </dsp:nvSpPr>
      <dsp:spPr>
        <a:xfrm>
          <a:off x="3894766" y="3127239"/>
          <a:ext cx="372535" cy="709862"/>
        </a:xfrm>
        <a:custGeom>
          <a:avLst/>
          <a:gdLst/>
          <a:ahLst/>
          <a:cxnLst/>
          <a:rect l="0" t="0" r="0" b="0"/>
          <a:pathLst>
            <a:path>
              <a:moveTo>
                <a:pt x="0" y="709862"/>
              </a:moveTo>
              <a:lnTo>
                <a:pt x="186267" y="709862"/>
              </a:lnTo>
              <a:lnTo>
                <a:pt x="186267" y="0"/>
              </a:lnTo>
              <a:lnTo>
                <a:pt x="3725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0992" y="3462128"/>
        <a:ext cx="40083" cy="40083"/>
      </dsp:txXfrm>
    </dsp:sp>
    <dsp:sp modelId="{7560B38B-F5F5-404C-97BB-29D1FA7EC528}">
      <dsp:nvSpPr>
        <dsp:cNvPr id="0" name=""/>
        <dsp:cNvSpPr/>
      </dsp:nvSpPr>
      <dsp:spPr>
        <a:xfrm>
          <a:off x="3894766" y="2417376"/>
          <a:ext cx="372535" cy="1419724"/>
        </a:xfrm>
        <a:custGeom>
          <a:avLst/>
          <a:gdLst/>
          <a:ahLst/>
          <a:cxnLst/>
          <a:rect l="0" t="0" r="0" b="0"/>
          <a:pathLst>
            <a:path>
              <a:moveTo>
                <a:pt x="0" y="1419724"/>
              </a:moveTo>
              <a:lnTo>
                <a:pt x="186267" y="1419724"/>
              </a:lnTo>
              <a:lnTo>
                <a:pt x="186267" y="0"/>
              </a:lnTo>
              <a:lnTo>
                <a:pt x="3725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4339" y="3090544"/>
        <a:ext cx="73389" cy="73389"/>
      </dsp:txXfrm>
    </dsp:sp>
    <dsp:sp modelId="{85EF3595-02AB-42DA-9442-58E00E0EEF61}">
      <dsp:nvSpPr>
        <dsp:cNvPr id="0" name=""/>
        <dsp:cNvSpPr/>
      </dsp:nvSpPr>
      <dsp:spPr>
        <a:xfrm>
          <a:off x="1346192" y="2417376"/>
          <a:ext cx="372535" cy="141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" y="0"/>
              </a:lnTo>
              <a:lnTo>
                <a:pt x="186267" y="1419724"/>
              </a:lnTo>
              <a:lnTo>
                <a:pt x="372535" y="141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5765" y="3090544"/>
        <a:ext cx="73389" cy="73389"/>
      </dsp:txXfrm>
    </dsp:sp>
    <dsp:sp modelId="{55E952FE-D29A-4EF9-BABA-507D3EE461D4}">
      <dsp:nvSpPr>
        <dsp:cNvPr id="0" name=""/>
        <dsp:cNvSpPr/>
      </dsp:nvSpPr>
      <dsp:spPr>
        <a:xfrm>
          <a:off x="3882099" y="997651"/>
          <a:ext cx="372535" cy="709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" y="0"/>
              </a:lnTo>
              <a:lnTo>
                <a:pt x="186267" y="709862"/>
              </a:lnTo>
              <a:lnTo>
                <a:pt x="372535" y="7098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8325" y="1332541"/>
        <a:ext cx="40083" cy="40083"/>
      </dsp:txXfrm>
    </dsp:sp>
    <dsp:sp modelId="{60D47691-BF33-4439-8634-D1C7DE6136BF}">
      <dsp:nvSpPr>
        <dsp:cNvPr id="0" name=""/>
        <dsp:cNvSpPr/>
      </dsp:nvSpPr>
      <dsp:spPr>
        <a:xfrm>
          <a:off x="3882099" y="951931"/>
          <a:ext cx="3725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53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59054" y="988338"/>
        <a:ext cx="18626" cy="18626"/>
      </dsp:txXfrm>
    </dsp:sp>
    <dsp:sp modelId="{B4D1C0B3-BDBA-480A-98F4-74EC013B9DF8}">
      <dsp:nvSpPr>
        <dsp:cNvPr id="0" name=""/>
        <dsp:cNvSpPr/>
      </dsp:nvSpPr>
      <dsp:spPr>
        <a:xfrm>
          <a:off x="3882099" y="287789"/>
          <a:ext cx="372535" cy="709862"/>
        </a:xfrm>
        <a:custGeom>
          <a:avLst/>
          <a:gdLst/>
          <a:ahLst/>
          <a:cxnLst/>
          <a:rect l="0" t="0" r="0" b="0"/>
          <a:pathLst>
            <a:path>
              <a:moveTo>
                <a:pt x="0" y="709862"/>
              </a:moveTo>
              <a:lnTo>
                <a:pt x="186267" y="709862"/>
              </a:lnTo>
              <a:lnTo>
                <a:pt x="186267" y="0"/>
              </a:lnTo>
              <a:lnTo>
                <a:pt x="3725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8325" y="622678"/>
        <a:ext cx="40083" cy="40083"/>
      </dsp:txXfrm>
    </dsp:sp>
    <dsp:sp modelId="{B051E79C-3AD4-4179-A8EE-5A7FBBC25A45}">
      <dsp:nvSpPr>
        <dsp:cNvPr id="0" name=""/>
        <dsp:cNvSpPr/>
      </dsp:nvSpPr>
      <dsp:spPr>
        <a:xfrm>
          <a:off x="1346192" y="997651"/>
          <a:ext cx="372535" cy="1419724"/>
        </a:xfrm>
        <a:custGeom>
          <a:avLst/>
          <a:gdLst/>
          <a:ahLst/>
          <a:cxnLst/>
          <a:rect l="0" t="0" r="0" b="0"/>
          <a:pathLst>
            <a:path>
              <a:moveTo>
                <a:pt x="0" y="1419724"/>
              </a:moveTo>
              <a:lnTo>
                <a:pt x="186267" y="1419724"/>
              </a:lnTo>
              <a:lnTo>
                <a:pt x="186267" y="0"/>
              </a:lnTo>
              <a:lnTo>
                <a:pt x="3725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5765" y="1670819"/>
        <a:ext cx="73389" cy="73389"/>
      </dsp:txXfrm>
    </dsp:sp>
    <dsp:sp modelId="{90313529-1D8B-4C35-B636-59CC34590F34}">
      <dsp:nvSpPr>
        <dsp:cNvPr id="0" name=""/>
        <dsp:cNvSpPr/>
      </dsp:nvSpPr>
      <dsp:spPr>
        <a:xfrm rot="16200000">
          <a:off x="-432199" y="2133431"/>
          <a:ext cx="2988894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Методы 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432199" y="2133431"/>
        <a:ext cx="2988894" cy="567889"/>
      </dsp:txXfrm>
    </dsp:sp>
    <dsp:sp modelId="{823B4326-545D-4B51-869C-6ABB98690137}">
      <dsp:nvSpPr>
        <dsp:cNvPr id="0" name=""/>
        <dsp:cNvSpPr/>
      </dsp:nvSpPr>
      <dsp:spPr>
        <a:xfrm>
          <a:off x="1718728" y="713706"/>
          <a:ext cx="2163371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Методы, использующие контрольный материал: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8728" y="713706"/>
        <a:ext cx="2163371" cy="567889"/>
      </dsp:txXfrm>
    </dsp:sp>
    <dsp:sp modelId="{B4851D4A-1571-46DA-B6C2-D7B9E7EA592E}">
      <dsp:nvSpPr>
        <dsp:cNvPr id="0" name=""/>
        <dsp:cNvSpPr/>
      </dsp:nvSpPr>
      <dsp:spPr>
        <a:xfrm>
          <a:off x="4254635" y="3844"/>
          <a:ext cx="3451339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контрольных карт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635" y="3844"/>
        <a:ext cx="3451339" cy="567889"/>
      </dsp:txXfrm>
    </dsp:sp>
    <dsp:sp modelId="{236C3DF9-91DB-4C7D-9920-E56542CD82DB}">
      <dsp:nvSpPr>
        <dsp:cNvPr id="0" name=""/>
        <dsp:cNvSpPr/>
      </dsp:nvSpPr>
      <dsp:spPr>
        <a:xfrm>
          <a:off x="4254635" y="713706"/>
          <a:ext cx="3449085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«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Cusum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635" y="713706"/>
        <a:ext cx="3449085" cy="567889"/>
      </dsp:txXfrm>
    </dsp:sp>
    <dsp:sp modelId="{36B7C724-8A75-4AE9-BC0F-019015C94165}">
      <dsp:nvSpPr>
        <dsp:cNvPr id="0" name=""/>
        <dsp:cNvSpPr/>
      </dsp:nvSpPr>
      <dsp:spPr>
        <a:xfrm>
          <a:off x="4254635" y="1423569"/>
          <a:ext cx="3451339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контрольных правил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635" y="1423569"/>
        <a:ext cx="3451339" cy="567889"/>
      </dsp:txXfrm>
    </dsp:sp>
    <dsp:sp modelId="{3557BDFA-9DC3-4C71-9417-FFBE9AD97B84}">
      <dsp:nvSpPr>
        <dsp:cNvPr id="0" name=""/>
        <dsp:cNvSpPr/>
      </dsp:nvSpPr>
      <dsp:spPr>
        <a:xfrm>
          <a:off x="1718728" y="3553156"/>
          <a:ext cx="2176037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Методы, использующие данные пациентов: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8728" y="3553156"/>
        <a:ext cx="2176037" cy="567889"/>
      </dsp:txXfrm>
    </dsp:sp>
    <dsp:sp modelId="{FF42F9F4-5E7B-4CBE-B2E4-F6B7E3F29BE0}">
      <dsp:nvSpPr>
        <dsp:cNvPr id="0" name=""/>
        <dsp:cNvSpPr/>
      </dsp:nvSpPr>
      <dsp:spPr>
        <a:xfrm>
          <a:off x="4267301" y="2133431"/>
          <a:ext cx="3451339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параллельных проб;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301" y="2133431"/>
        <a:ext cx="3451339" cy="567889"/>
      </dsp:txXfrm>
    </dsp:sp>
    <dsp:sp modelId="{19EA4378-3EF2-4600-A035-237F6FDC4C0D}">
      <dsp:nvSpPr>
        <dsp:cNvPr id="0" name=""/>
        <dsp:cNvSpPr/>
      </dsp:nvSpPr>
      <dsp:spPr>
        <a:xfrm>
          <a:off x="4267301" y="2843294"/>
          <a:ext cx="3446850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средней нормальных величин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301" y="2843294"/>
        <a:ext cx="3446850" cy="567889"/>
      </dsp:txXfrm>
    </dsp:sp>
    <dsp:sp modelId="{92446EF4-7B3C-457E-8E65-D87DDA024914}">
      <dsp:nvSpPr>
        <dsp:cNvPr id="0" name=""/>
        <dsp:cNvSpPr/>
      </dsp:nvSpPr>
      <dsp:spPr>
        <a:xfrm>
          <a:off x="4267301" y="3553156"/>
          <a:ext cx="3446850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Исследование случайной пробы;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301" y="3553156"/>
        <a:ext cx="3446850" cy="567889"/>
      </dsp:txXfrm>
    </dsp:sp>
    <dsp:sp modelId="{01A9F2EB-CCE8-4B9E-BE95-12BC92E26EF1}">
      <dsp:nvSpPr>
        <dsp:cNvPr id="0" name=""/>
        <dsp:cNvSpPr/>
      </dsp:nvSpPr>
      <dsp:spPr>
        <a:xfrm>
          <a:off x="4267301" y="4263019"/>
          <a:ext cx="3446850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Исследование повторных проб;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301" y="4263019"/>
        <a:ext cx="3446850" cy="567889"/>
      </dsp:txXfrm>
    </dsp:sp>
    <dsp:sp modelId="{29A0D1CD-FBE7-4734-8008-37D771FB48B9}">
      <dsp:nvSpPr>
        <dsp:cNvPr id="0" name=""/>
        <dsp:cNvSpPr/>
      </dsp:nvSpPr>
      <dsp:spPr>
        <a:xfrm>
          <a:off x="4267301" y="4972881"/>
          <a:ext cx="3446850" cy="56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Исследование смешанной пробы.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301" y="4972881"/>
        <a:ext cx="3446850" cy="56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042B-AA0D-4592-99FA-0299DBA4E52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9378F-98DC-4215-B5C5-427C1A83C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9378F-98DC-4215-B5C5-427C1A83CC6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7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B19-6BED-42F3-8953-0DAEB9C0EE64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4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6AB-6D60-47DB-A6F2-C20646F1A34B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4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5D0C-2FA0-4007-9231-D5143D18B029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D297-9E88-41C0-8941-490175D70CDB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6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5D0-F557-4EF5-AB0B-A540D5661B65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03E9-C46B-4E7C-B1C2-62B5B2FD9EC3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0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E142-145E-417B-950B-825085B27A31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7F25-3102-4F8D-AAB1-0F666BA86CBE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5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B646-4FC0-4F65-82CE-5F916BC6BF4E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5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A27-7A4B-4DAE-A0DE-007295C80774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63BA-A9D4-4169-8771-F87E9A87476B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6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803A-4F21-4760-A103-7C041284F6C7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4C2D-4FE2-4DAB-87D0-B517650CF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869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Войно-Ясенецкого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»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Министерства здравоохранения Российской Федерации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Фармацевтический колледж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912"/>
            <a:ext cx="9143999" cy="188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3414" y="4653136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Выполнил: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Виноградова А.Ю.                                                                                                  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Руководитель: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Кузовникова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И.А.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6276752"/>
            <a:ext cx="190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Красноярск,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внутрилабораторного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контроля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474402"/>
              </p:ext>
            </p:extLst>
          </p:nvPr>
        </p:nvGraphicFramePr>
        <p:xfrm>
          <a:off x="251520" y="119675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татистические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оценки погрешностей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640960" cy="5661248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</m:acc>
                  </m:oMath>
                </a14:m>
                <a:r>
                  <a:rPr lang="ru-RU" sz="1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– среднее арифметическое </a:t>
                </a:r>
                <a:r>
                  <a:rPr lang="ru-RU" sz="18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значение</a:t>
                </a: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acc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1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18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В – величина относительного смещения</a:t>
                </a:r>
                <a:endParaRPr lang="ru-RU" sz="18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  <m:r>
                        <a:rPr lang="ru-R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ru-R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ru-R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Х</m:t>
                              </m:r>
                            </m:e>
                          </m:acc>
                          <m:r>
                            <a:rPr lang="ru-R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− УЗ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УЗ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×100%</m:t>
                      </m:r>
                    </m:oMath>
                  </m:oMathPara>
                </a14:m>
                <a:endParaRPr lang="ru-RU" sz="1800" dirty="0" smtClean="0">
                  <a:effectLst/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 - </a:t>
                </a:r>
                <a:r>
                  <a:rPr lang="ru-RU" sz="1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среднеквадратическое отклонение</a:t>
                </a:r>
                <a:endParaRPr lang="ru-RU" sz="1800" dirty="0" smtClean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𝑖</m:t>
                                  </m:r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800" dirty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Symbol"/>
                  <a:buChar char=""/>
                </a:pPr>
                <a:r>
                  <a:rPr lang="en-US" sz="1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CV</a:t>
                </a:r>
                <a:r>
                  <a:rPr lang="ru-RU" sz="1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- коэффициент вариации</a:t>
                </a:r>
                <a:endParaRPr lang="ru-R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𝐶𝑉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</m:e>
                          </m:acc>
                        </m:den>
                      </m:f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×100%</m:t>
                      </m:r>
                    </m:oMath>
                  </m:oMathPara>
                </a14:m>
                <a:endParaRPr lang="ru-RU" sz="1800" dirty="0">
                  <a:ea typeface="Calibri"/>
                  <a:cs typeface="Times New Roman"/>
                </a:endParaRPr>
              </a:p>
              <a:p>
                <a:endParaRPr lang="ru-RU" sz="1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640960" cy="5661248"/>
              </a:xfrm>
              <a:blipFill rotWithShape="1">
                <a:blip r:embed="rId2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217024" cy="1143000"/>
          </a:xfrm>
        </p:spPr>
        <p:txBody>
          <a:bodyPr>
            <a:normAutofit fontScale="90000"/>
          </a:bodyPr>
          <a:lstStyle/>
          <a:p>
            <a:pPr marL="457200"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000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Порядок проведения </a:t>
            </a:r>
            <a:r>
              <a:rPr lang="ru-RU" sz="4000" kern="0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внутрилабораторного</a:t>
            </a:r>
            <a:r>
              <a:rPr lang="ru-RU" sz="4000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4000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контроля качества</a:t>
            </a:r>
            <a:r>
              <a:rPr lang="ru-RU" sz="2000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sz="2000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600" spc="1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Оценка </a:t>
            </a:r>
            <a:r>
              <a:rPr lang="ru-RU" sz="2600" spc="1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внутрисерийной</a:t>
            </a:r>
            <a:r>
              <a:rPr lang="ru-RU" sz="2600" spc="1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spc="1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воспроизводимости</a:t>
            </a:r>
            <a:r>
              <a:rPr lang="ru-RU" sz="2600" spc="1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методики;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600" spc="1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Оценка систематической погрешности и общей </a:t>
            </a:r>
            <a:r>
              <a:rPr lang="ru-RU" sz="2600" spc="1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воспроизводимости</a:t>
            </a:r>
            <a:r>
              <a:rPr lang="ru-RU" sz="2600" spc="1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методики, построение контрольных карт;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600" spc="1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оперативного (текущего) контроля качества результатов лабораторных исследований в каждой аналитической серии.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2666140"/>
                  </p:ext>
                </p:extLst>
              </p:nvPr>
            </p:nvGraphicFramePr>
            <p:xfrm>
              <a:off x="179512" y="42487"/>
              <a:ext cx="8856984" cy="674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240"/>
                    <a:gridCol w="2592288"/>
                    <a:gridCol w="864096"/>
                    <a:gridCol w="1368152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Название процедуры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Исследуемый материал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Число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серий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Число измерений в серии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Рассчитываемые показатели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Стадия 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Оценка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внутрисерийной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вариации методики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Контрольный материал или проба пациента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CV</a:t>
                          </a:r>
                          <a:r>
                            <a:rPr lang="ru-RU" sz="160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вс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Стадия 2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Предварительная оценка систематической погрешности 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Аттестованные контрольные материалы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</a:t>
                          </a:r>
                          <a:r>
                            <a:rPr lang="ru-RU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Предварительная оценка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воспроизводимости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Контрольные материалы для текущего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ru-RU" sz="16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ежесерийного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контроля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CV</a:t>
                          </a:r>
                          <a:r>
                            <a:rPr lang="en-US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Окончательная оценка систематической погрешности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Аттестованные контрольные материалы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</a:t>
                          </a:r>
                          <a:r>
                            <a:rPr lang="ru-RU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Окончательная оценка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воспроизводимости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Контрольные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материалы для текущего </a:t>
                          </a:r>
                          <a:r>
                            <a:rPr lang="ru-RU" sz="16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ежесерийного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контроля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CV</a:t>
                          </a:r>
                          <a:r>
                            <a:rPr lang="ru-RU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Построение контрольной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карты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Контрольные материалы для текущего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ежесерийного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контроля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600" i="1" spc="1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spc="1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spc="1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, S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2666140"/>
                  </p:ext>
                </p:extLst>
              </p:nvPr>
            </p:nvGraphicFramePr>
            <p:xfrm>
              <a:off x="179512" y="42487"/>
              <a:ext cx="8856984" cy="674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240"/>
                    <a:gridCol w="2592288"/>
                    <a:gridCol w="864096"/>
                    <a:gridCol w="1368152"/>
                    <a:gridCol w="1872208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Название процедуры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Исследуемый материал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Число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серий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Число измерений в серии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Рассчитываемые показатели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Стадия 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Оценка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внутрисерийной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вариации методики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Контрольный материал или проба пациента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CV</a:t>
                          </a:r>
                          <a:r>
                            <a:rPr lang="ru-RU" sz="160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вс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Стадия 2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Предварительная оценка систематической погрешности 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Аттестованные контрольные материалы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</a:t>
                          </a:r>
                          <a:r>
                            <a:rPr lang="ru-RU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Предварительная оценка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воспроизводимости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Контрольные материалы для текущего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ru-RU" sz="16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ежесерийного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контроля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CV</a:t>
                          </a:r>
                          <a:r>
                            <a:rPr lang="en-US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Окончательная оценка систематической погрешности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Аттестованные контрольные материалы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</a:t>
                          </a:r>
                          <a:r>
                            <a:rPr lang="ru-RU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Окончательная оценка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воспроизводимости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Контрольные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материалы для текущего </a:t>
                          </a:r>
                          <a:r>
                            <a:rPr lang="ru-RU" sz="16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ежесерийного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контроля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1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CV</a:t>
                          </a:r>
                          <a:r>
                            <a:rPr lang="ru-RU" sz="1600" spc="10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Построение контрольной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карты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Контрольные материалы для текущего </a:t>
                          </a:r>
                          <a:r>
                            <a:rPr lang="ru-RU" sz="16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ежесерийного</a:t>
                          </a:r>
                          <a:r>
                            <a:rPr lang="ru-RU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контроля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73290" t="-722222" r="-326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Конечный результат 2 стадии –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контрольная карта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которая представляет собой график, на оси абсцисс которого откладывают номер аналитической серии (или дату её выполнения), а на оси ординат – значения определяемого показателя в контрольном материале.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93548"/>
            <a:ext cx="7322228" cy="36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17217"/>
              </p:ext>
            </p:extLst>
          </p:nvPr>
        </p:nvGraphicFramePr>
        <p:xfrm>
          <a:off x="179513" y="188640"/>
          <a:ext cx="8784975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3891881"/>
                <a:gridCol w="3020887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правила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Westgarda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 правил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Тип ошибки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одно контрольное измерение оказалось за пределами Xср±2S, тогда проводится проверка нижеследующих контрольных признаков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Предупредительный признак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Контрольные признаки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 контрольное измерение выходит за пределы (Xср±3S);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Недопустимая случайная ошибка или начало большой систематической ошибки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Два последних контрольных измерения превышают предел (Xср±2S)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Систематическая ошибка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r>
                        <a:rPr lang="en-US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Два контрольных измерения одной аналитической серии находятся по разные стороны Xср±2S (этот признак не проверяется при одном измерении в серии одного контрольного материала);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Случайная ошибка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1600" spc="1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Четыре последних контрольных измерения превышают предел (Xср±1S);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Систематическая ошибка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Десять последних контрольных измерений лежат по одну сторону </a:t>
                      </a:r>
                      <a:r>
                        <a:rPr lang="ru-RU" sz="1600" spc="1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600" spc="10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r>
                        <a:rPr lang="ru-RU" sz="1600" spc="1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Систематическая ошибка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4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496944" cy="5616624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виды контроля качества лабораторных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исследований;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Проанализированы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основные факторы, влияющие на результат на каждом из этапов исследования, и установлено, что большинство ошибок происходит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преаналитическом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этапе;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внутрилабораторного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контроля качества.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68952" cy="5184576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	На любом из этапов лабораторного исследования могут произойти различные ошибки, которые способны привести к искажению результатов, к неправильной диагностике и лечению, </a:t>
            </a:r>
            <a:r>
              <a:rPr lang="ru-RU" sz="2600" u="sng" dirty="0" smtClean="0">
                <a:effectLst/>
                <a:latin typeface="Times New Roman"/>
                <a:ea typeface="Calibri"/>
                <a:cs typeface="Times New Roman"/>
              </a:rPr>
              <a:t>летальному исходу пациента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. Поэтому </a:t>
            </a: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контроль качества лабораторных исследований - одно из важнейших направлений в совершенствовании управления качеством медицинской помощи населению Российской Федерации.</a:t>
            </a:r>
            <a:endParaRPr lang="ru-RU" sz="2600" b="1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01608" cy="568863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изучение значимости контроля качества лабораторных исследований.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Изучить виды контроля качества лабораторных исследований;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Проанализировать основные факторы, влияющие на результат на каждом из этапов исследования;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Изучить методы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внутрилабораторного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контроля качества.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45624" cy="4525963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Объект</a:t>
            </a:r>
            <a:r>
              <a:rPr lang="en-US" sz="2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- показатели клинико-диагностической лаборатории.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6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редмет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– случайные, систематические ошибки.</a:t>
            </a:r>
            <a:endParaRPr lang="ru-RU" sz="2600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973688" cy="397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04056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Контроль качества лабораторных исследований </a:t>
            </a: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– это система мер, направленная на выполнение качественных лабораторных исследований на всех этапах их осуществления - от подготовки пациента к процедуре взятия биологического материала до использования полученных результатов в процессе оказания медицинской помощи. 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контроля качества лабораторных исследований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373216"/>
          </a:xfrm>
        </p:spPr>
        <p:txBody>
          <a:bodyPr>
            <a:noAutofit/>
          </a:bodyPr>
          <a:lstStyle/>
          <a:p>
            <a:pPr marL="8572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Основная форма контроля качества - </a:t>
            </a: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внутренний (</a:t>
            </a:r>
            <a:r>
              <a:rPr lang="ru-RU" sz="2600" b="1" dirty="0" err="1" smtClean="0">
                <a:effectLst/>
                <a:latin typeface="Times New Roman"/>
                <a:ea typeface="Calibri"/>
                <a:cs typeface="Times New Roman"/>
              </a:rPr>
              <a:t>внутрилабораторный</a:t>
            </a: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) контроль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– проверка результатов измерений каждого лабораторного показателя (</a:t>
            </a:r>
            <a:r>
              <a:rPr lang="ru-RU" sz="2600" dirty="0" err="1" smtClean="0">
                <a:effectLst/>
                <a:latin typeface="Times New Roman"/>
                <a:ea typeface="Calibri"/>
                <a:cs typeface="Times New Roman"/>
              </a:rPr>
              <a:t>аналита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) в каждой аналитической серии. </a:t>
            </a:r>
          </a:p>
          <a:p>
            <a:pPr marL="8572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smtClean="0">
                <a:effectLst/>
                <a:latin typeface="Times New Roman"/>
                <a:ea typeface="Calibri"/>
                <a:cs typeface="Times New Roman"/>
              </a:rPr>
              <a:t>Межлабораторный контроль 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– это сравнительный контроль качества результатов исследований, полученных в ряде лабораторий при использовании единого контрольного материала. 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4183" y="147"/>
            <a:ext cx="9577064" cy="1143000"/>
          </a:xfrm>
        </p:spPr>
        <p:txBody>
          <a:bodyPr>
            <a:noAutofit/>
          </a:bodyPr>
          <a:lstStyle/>
          <a:p>
            <a:pPr marL="457200"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600" b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Контроль качества </a:t>
            </a:r>
            <a:r>
              <a:rPr lang="ru-RU" sz="3600" b="0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преаналитического</a:t>
            </a:r>
            <a:r>
              <a:rPr lang="ru-RU" sz="3600" b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этапа</a:t>
            </a:r>
            <a:endParaRPr lang="ru-RU" sz="3600" b="1" dirty="0">
              <a:solidFill>
                <a:srgbClr val="C00000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59140"/>
              </p:ext>
            </p:extLst>
          </p:nvPr>
        </p:nvGraphicFramePr>
        <p:xfrm>
          <a:off x="251520" y="260648"/>
          <a:ext cx="85896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56984" cy="1143000"/>
          </a:xfrm>
        </p:spPr>
        <p:txBody>
          <a:bodyPr>
            <a:normAutofit fontScale="90000"/>
          </a:bodyPr>
          <a:lstStyle/>
          <a:p>
            <a:pPr marL="457200" lvl="1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b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Контроль качества аналитического этапа </a:t>
            </a: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71915"/>
              </p:ext>
            </p:extLst>
          </p:nvPr>
        </p:nvGraphicFramePr>
        <p:xfrm>
          <a:off x="395536" y="1196752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3408" y="260648"/>
            <a:ext cx="9587408" cy="1143000"/>
          </a:xfrm>
        </p:spPr>
        <p:txBody>
          <a:bodyPr>
            <a:normAutofit fontScale="90000"/>
          </a:bodyPr>
          <a:lstStyle/>
          <a:p>
            <a:pPr marL="457200"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600" b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Контроль качества </a:t>
            </a:r>
            <a:r>
              <a:rPr lang="ru-RU" sz="3600" b="0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постаналитического</a:t>
            </a:r>
            <a:r>
              <a:rPr lang="ru-RU" sz="3600" b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этапа</a:t>
            </a:r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925544"/>
              </p:ext>
            </p:extLst>
          </p:nvPr>
        </p:nvGraphicFramePr>
        <p:xfrm>
          <a:off x="251520" y="1196752"/>
          <a:ext cx="8445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4C2D-4FE2-4DAB-87D0-B517650CFE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729</Words>
  <Application>Microsoft Office PowerPoint</Application>
  <PresentationFormat>Экран (4:3)</PresentationFormat>
  <Paragraphs>157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Виды контроля качества лабораторных исследований</vt:lpstr>
      <vt:lpstr>Контроль качества преаналитического этапа</vt:lpstr>
      <vt:lpstr>Контроль качества аналитического этапа  </vt:lpstr>
      <vt:lpstr>Контроль качества постаналитического этапа  </vt:lpstr>
      <vt:lpstr>Методы внутрилабораторного контроля качества </vt:lpstr>
      <vt:lpstr>Статистические основы для оценки погрешностей</vt:lpstr>
      <vt:lpstr>Порядок проведения внутрилабораторного  контроля качества </vt:lpstr>
      <vt:lpstr>Презентация PowerPoint</vt:lpstr>
      <vt:lpstr>Презентация PowerPoint</vt:lpstr>
      <vt:lpstr>Презентация PowerPoint</vt:lpstr>
      <vt:lpstr>Выводы: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Vinogradoff</dc:creator>
  <cp:lastModifiedBy>Alyona Vinogradoff</cp:lastModifiedBy>
  <cp:revision>25</cp:revision>
  <dcterms:created xsi:type="dcterms:W3CDTF">2019-10-13T02:51:33Z</dcterms:created>
  <dcterms:modified xsi:type="dcterms:W3CDTF">2019-10-18T11:54:48Z</dcterms:modified>
</cp:coreProperties>
</file>