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7858-E0D5-4EC8-892B-D5595B6925EE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AC02-75BE-4457-B5D8-A075C597A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770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7858-E0D5-4EC8-892B-D5595B6925EE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AC02-75BE-4457-B5D8-A075C597A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0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7858-E0D5-4EC8-892B-D5595B6925EE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AC02-75BE-4457-B5D8-A075C597A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76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7858-E0D5-4EC8-892B-D5595B6925EE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AC02-75BE-4457-B5D8-A075C597A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787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7858-E0D5-4EC8-892B-D5595B6925EE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AC02-75BE-4457-B5D8-A075C597A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71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7858-E0D5-4EC8-892B-D5595B6925EE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AC02-75BE-4457-B5D8-A075C597A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4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7858-E0D5-4EC8-892B-D5595B6925EE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AC02-75BE-4457-B5D8-A075C597A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43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7858-E0D5-4EC8-892B-D5595B6925EE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AC02-75BE-4457-B5D8-A075C597A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84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7858-E0D5-4EC8-892B-D5595B6925EE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AC02-75BE-4457-B5D8-A075C597A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864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7858-E0D5-4EC8-892B-D5595B6925EE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AC02-75BE-4457-B5D8-A075C597A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394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7858-E0D5-4EC8-892B-D5595B6925EE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AC02-75BE-4457-B5D8-A075C597A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71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67858-E0D5-4EC8-892B-D5595B6925EE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AC02-75BE-4457-B5D8-A075C597A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128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0244" y="-764413"/>
            <a:ext cx="9144000" cy="2387600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В.Ф.Войно-Ясенецкого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 Российской Федерации.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96488" y="2487758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28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Организация рабочего места по приему рецептов и отпуску </a:t>
            </a:r>
            <a:r>
              <a:rPr lang="ru-RU" sz="2800" b="0" u="sng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экстемпоральных</a:t>
            </a:r>
            <a:r>
              <a:rPr lang="ru-RU" sz="28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лекарственных препаратов</a:t>
            </a:r>
            <a:endParaRPr lang="ru-RU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45828" y="4078225"/>
            <a:ext cx="41801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Выполнила: студентка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курса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тделения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«Фармация» Группы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202-2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Клюкина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К.А.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Проверила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Преподаватель по дисциплине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ОЭФ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Тюльпанова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М.В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80759" y="6198920"/>
            <a:ext cx="4239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Красноярск 2020</a:t>
            </a:r>
          </a:p>
        </p:txBody>
      </p:sp>
    </p:spTree>
    <p:extLst>
      <p:ext uri="{BB962C8B-B14F-4D97-AF65-F5344CB8AC3E}">
        <p14:creationId xmlns:p14="http://schemas.microsoft.com/office/powerpoint/2010/main" val="162637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прописи рецепта: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возможность принятия рецепта в работу в силу ограниченности срока действия;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решение о возможности отпуска выписанного ЛП;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невозможности отпуска ЛП по рецепту, в оформлении которого допущены нарушения, определиться со  своими дальнейшими действиями в данной ситуации;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381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прописи рецепта 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возможности отпуска  ЛП провести таксировку и отпуск ЛП, дать рекомендации по порядку приема и хранения в домашних условиях;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Осуществить регистрацию рецепта и операций, связанных с обращением отдельных групп ЛС, указать срок хранения рецепта в аптеке, если он установлен.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1293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1742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рабочего места по приему  рецептов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720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выполнения функции приема рецептов, изготовление по ним ЛП в аптеке создаются  рецептурно-производственный отдел (РПО), а также отдел отпуска готовых ЛФ (ГЛФ).</a:t>
            </a:r>
          </a:p>
          <a:p>
            <a:pPr indent="45720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небольшой аптеке функции этих отделов  совмещаются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023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рабочего места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Рабочее место по приему рецептов оборудуется: секционным столом, шкафом для хранения ЛП, вертушкой для изготовленных ЛФ, шкафом для хранения сильнодействующих веществ, холодильником, компьютером, а также калькулятором, набором штампов, микрофонной связью, справочной литературой и нормативными документами, действующим прейскурантом цен, последним изданием ГФ, таблицами ВРД и ВСД, государственным реестром ЛС и учетными документами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279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на рабочем месте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рабочем месте не должно быть предметов, которые не требуются в процессе работы, каждый предмет должен иметь свое место, часто используемые предметы должны находиться рукой.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84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провизора-технолога: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рецептов и требований, проверка правильности оформления, совместимости ингредиентов, проверка доз, определение стоимости  и оформлений документов;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поступающих рецептов и передача их для изготовления ЛС;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качеством прописанных врачами рецептов и информирование своего руководителя о всех случаях нарушения;</a:t>
            </a:r>
          </a:p>
        </p:txBody>
      </p:sp>
    </p:spTree>
    <p:extLst>
      <p:ext uri="{BB962C8B-B14F-4D97-AF65-F5344CB8AC3E}">
        <p14:creationId xmlns:p14="http://schemas.microsoft.com/office/powerpoint/2010/main" val="127647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провизора-технолога: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ЛС, отсутствующих и отказываемых населению, ежедневно информирование об этом руководителя отдела;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Отпуск по рецептам ГЛС, если в аптеке не выделен отдел для их отпуск. </a:t>
            </a:r>
          </a:p>
        </p:txBody>
      </p:sp>
    </p:spTree>
    <p:extLst>
      <p:ext uri="{BB962C8B-B14F-4D97-AF65-F5344CB8AC3E}">
        <p14:creationId xmlns:p14="http://schemas.microsoft.com/office/powerpoint/2010/main" val="1906756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принятия рецепта для индивидуального изготовления провизор-технолог должен внимательно его прочесть, уточнить возраст больного, дату выписки рецепта, совместимость ингредиентов и дозы.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внимание уделяется ЛС для детей и ЛС, содержащих сильнодействующие и ядовитые вещества.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339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обслуживания рецептов: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Рецепты с пометкой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(немедленно) обслуживаются в срок не превышающий один рабочий день;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Рецепты с пометкой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Cito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(срочно)-  два рабочих дня;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ЛС, входящие в минимальный ассортимент обслуживается в срок не превышающий 5 рабочих дней;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Рецепты на ЛС, назначенные по решению врачебной комиссии- 15 рабочих дней.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9816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прописи рецепта: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к какому спуску относится выписанный в рецепте ЛП;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Обосновать выбор формы рецептурного бланка;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набор основных и дополнительных реквизитов рецепта и их наличие;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проверку доз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экстемпоральных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ЛС),  предельно-допустимого количества и рекомендованного количества, выписанного ЛП, если они имеются;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48808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530</Words>
  <Application>Microsoft Office PowerPoint</Application>
  <PresentationFormat>Широкоэкранный</PresentationFormat>
  <Paragraphs>45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В.Ф.Войно-Ясенецкого»  Министерства здравоохранения Российской Федерации. Фармацевтический колледж</vt:lpstr>
      <vt:lpstr>Организация рабочего места по приему  рецептов</vt:lpstr>
      <vt:lpstr>Оборудование рабочего места</vt:lpstr>
      <vt:lpstr>Правила на рабочем месте </vt:lpstr>
      <vt:lpstr>Обязанности провизора-технолога:</vt:lpstr>
      <vt:lpstr>Обязанности провизора-технолога:</vt:lpstr>
      <vt:lpstr>Презентация PowerPoint</vt:lpstr>
      <vt:lpstr>Сроки обслуживания рецептов:</vt:lpstr>
      <vt:lpstr>Экспертиза прописи рецепта:</vt:lpstr>
      <vt:lpstr>Экспертиза прописи рецепта:</vt:lpstr>
      <vt:lpstr>Экспертиза прописи рецепта :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В.Ф.Войно-Ясенецкого»  Министерства здравоохранения Российской Федерации. Фармацевтический колледж</dc:title>
  <dc:creator>user</dc:creator>
  <cp:lastModifiedBy>user</cp:lastModifiedBy>
  <cp:revision>4</cp:revision>
  <dcterms:created xsi:type="dcterms:W3CDTF">2020-06-23T10:16:47Z</dcterms:created>
  <dcterms:modified xsi:type="dcterms:W3CDTF">2020-06-23T11:17:50Z</dcterms:modified>
</cp:coreProperties>
</file>