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6" r:id="rId5"/>
    <p:sldId id="26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33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E0A43-F0D0-457E-81D0-3E3652A2F371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321FD-173A-407C-815B-7732FD4476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214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89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84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21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65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89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03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93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75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42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83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73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EF1AA-8B9F-4D85-9DDD-6A6CFC97AD6F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A9F0-FD00-4350-9B7D-5F1E79730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86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785926"/>
            <a:ext cx="8215370" cy="2143140"/>
          </a:xfrm>
        </p:spPr>
        <p:txBody>
          <a:bodyPr>
            <a:noAutofit/>
          </a:bodyPr>
          <a:lstStyle/>
          <a:p>
            <a:r>
              <a:rPr lang="ru-RU" sz="3000" b="1" dirty="0">
                <a:latin typeface="Arial" pitchFamily="34" charset="0"/>
                <a:cs typeface="Arial" pitchFamily="34" charset="0"/>
              </a:rPr>
              <a:t>ПЛАН РАБОТЫ</a:t>
            </a:r>
            <a:br>
              <a:rPr lang="ru-RU" sz="3000" b="1" dirty="0">
                <a:latin typeface="Arial" pitchFamily="34" charset="0"/>
                <a:cs typeface="Arial" pitchFamily="34" charset="0"/>
              </a:rPr>
            </a:br>
            <a:r>
              <a:rPr lang="ru-RU" sz="3000" b="1" dirty="0">
                <a:latin typeface="Arial" pitchFamily="34" charset="0"/>
                <a:cs typeface="Arial" pitchFamily="34" charset="0"/>
              </a:rPr>
              <a:t>МЕТОДИЧЕСКОЙ КОМИССИИ ПО СПЕЦИАЛЬНОСТИ </a:t>
            </a:r>
            <a:br>
              <a:rPr lang="ru-RU" sz="3000" b="1" dirty="0">
                <a:latin typeface="Arial" pitchFamily="34" charset="0"/>
                <a:cs typeface="Arial" pitchFamily="34" charset="0"/>
              </a:rPr>
            </a:br>
            <a:r>
              <a:rPr lang="ru-RU" sz="3000" b="1" dirty="0">
                <a:latin typeface="Arial" pitchFamily="34" charset="0"/>
                <a:cs typeface="Arial" pitchFamily="34" charset="0"/>
              </a:rPr>
              <a:t>«ЛЕЧЕБНОЕ ДЕЛО» </a:t>
            </a:r>
            <a:br>
              <a:rPr lang="ru-RU" sz="3000" b="1" dirty="0">
                <a:latin typeface="Arial" pitchFamily="34" charset="0"/>
                <a:cs typeface="Arial" pitchFamily="34" charset="0"/>
              </a:rPr>
            </a:br>
            <a:r>
              <a:rPr lang="ru-RU" sz="3000" b="1" dirty="0">
                <a:latin typeface="Arial" pitchFamily="34" charset="0"/>
                <a:cs typeface="Arial" pitchFamily="34" charset="0"/>
              </a:rPr>
              <a:t>В 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20</a:t>
            </a:r>
            <a:r>
              <a:rPr lang="ru-RU" sz="3000" b="1" dirty="0">
                <a:latin typeface="Arial" pitchFamily="34" charset="0"/>
                <a:cs typeface="Arial" pitchFamily="34" charset="0"/>
              </a:rPr>
              <a:t>23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-202</a:t>
            </a:r>
            <a:r>
              <a:rPr lang="ru-RU" sz="3000" b="1" dirty="0">
                <a:latin typeface="Arial" pitchFamily="34" charset="0"/>
                <a:cs typeface="Arial" pitchFamily="34" charset="0"/>
              </a:rPr>
              <a:t>4 УЧЕБНОМ ГОДУ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4" y="4286256"/>
            <a:ext cx="3528392" cy="1752600"/>
          </a:xfrm>
        </p:spPr>
        <p:txBody>
          <a:bodyPr>
            <a:normAutofit/>
          </a:bodyPr>
          <a:lstStyle/>
          <a:p>
            <a:pPr marL="320040" indent="-320040">
              <a:defRPr/>
            </a:pPr>
            <a:r>
              <a:rPr lang="ru-RU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pic>
        <p:nvPicPr>
          <p:cNvPr id="1026" name="Picture 2" descr="F:\!_hw\!КрасГМУ\ПРЕЗЕНТАЦИЯ v2.0\Pppres\Лого_титул_п01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285728"/>
            <a:ext cx="34544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63888" y="6021288"/>
            <a:ext cx="2304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Красноярск</a:t>
            </a:r>
          </a:p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2023 г.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500826" y="4500570"/>
            <a:ext cx="23042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Коновалов В.Н.</a:t>
            </a:r>
          </a:p>
        </p:txBody>
      </p:sp>
    </p:spTree>
    <p:extLst>
      <p:ext uri="{BB962C8B-B14F-4D97-AF65-F5344CB8AC3E}">
        <p14:creationId xmlns:p14="http://schemas.microsoft.com/office/powerpoint/2010/main" val="99581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859216" cy="79208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altLang="ru-RU" sz="3600" b="1" dirty="0">
                <a:latin typeface="Arial" charset="0"/>
                <a:cs typeface="Arial" charset="0"/>
              </a:rPr>
              <a:t>Состав методической комиссии </a:t>
            </a:r>
            <a:br>
              <a:rPr lang="ru-RU" dirty="0"/>
            </a:b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662" y="1357298"/>
            <a:ext cx="7344246" cy="516804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altLang="ru-RU" sz="2400" dirty="0">
                <a:latin typeface="Arial" charset="0"/>
                <a:cs typeface="Arial" charset="0"/>
              </a:rPr>
              <a:t>1. Коновалов Вячеслав Николаевич - асс. кафедры  </a:t>
            </a:r>
            <a:r>
              <a:rPr lang="ru-RU" altLang="ru-RU" sz="2400" dirty="0" err="1">
                <a:latin typeface="Arial" charset="0"/>
                <a:cs typeface="Arial" charset="0"/>
              </a:rPr>
              <a:t>перинатологии</a:t>
            </a:r>
            <a:r>
              <a:rPr lang="ru-RU" altLang="ru-RU" sz="2400" dirty="0">
                <a:latin typeface="Arial" charset="0"/>
                <a:cs typeface="Arial" charset="0"/>
              </a:rPr>
              <a:t>, акушерства и гинекологии лечебного факультета, председатель</a:t>
            </a:r>
          </a:p>
          <a:p>
            <a:pPr marL="457200" indent="-457200">
              <a:buAutoNum type="arabicPeriod"/>
            </a:pPr>
            <a:endParaRPr lang="ru-RU" altLang="ru-RU" sz="24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ru-RU" sz="2400" dirty="0"/>
              <a:t> </a:t>
            </a:r>
            <a:r>
              <a:rPr lang="ru-RU" altLang="ru-RU" sz="2400" dirty="0">
                <a:latin typeface="Arial" charset="0"/>
                <a:cs typeface="Arial" charset="0"/>
              </a:rPr>
              <a:t>Борисов Роман Николаевич -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доц. кафедры факультетской хирургии им. проф. Ю.М.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Лубенского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altLang="ru-RU" sz="2400" dirty="0">
                <a:latin typeface="Arial" pitchFamily="34" charset="0"/>
                <a:cs typeface="Arial" pitchFamily="34" charset="0"/>
              </a:rPr>
              <a:t>3. Толмачева Татьяна Владимировна - доц. кафедры физиологии им. проф. А.Т. </a:t>
            </a:r>
            <a:r>
              <a:rPr lang="ru-RU" altLang="ru-RU" sz="2400" dirty="0" err="1">
                <a:latin typeface="Arial" pitchFamily="34" charset="0"/>
                <a:cs typeface="Arial" pitchFamily="34" charset="0"/>
              </a:rPr>
              <a:t>Пшоника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4. Кох Ирина Андреевна – асс. кафедры офтальмологии им. проф. М.А. Дмитриева с курсом ПО</a:t>
            </a:r>
          </a:p>
          <a:p>
            <a:pPr marL="0" indent="0"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Архипкин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Сергей Викторович – ст. преподаватель кафедры оперативной хирургии и топографической анатомии</a:t>
            </a:r>
          </a:p>
          <a:p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endParaRPr lang="ru-RU" altLang="ru-RU" sz="24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55186" y="4293096"/>
            <a:ext cx="3995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</a:p>
        </p:txBody>
      </p:sp>
      <p:pic>
        <p:nvPicPr>
          <p:cNvPr id="1026" name="Picture 2" descr="F:\!_hw\!КрасГМУ\ПРЕЗЕНТАЦИЯ v2.0\Элементы\Лого_слайд_п01 им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073" y="188640"/>
            <a:ext cx="1908175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481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859216" cy="792088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7224" y="1628800"/>
            <a:ext cx="7858180" cy="45365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1)   Анализ методической обеспеченности кафедр в рамках преподаваемых дисциплин – </a:t>
            </a:r>
            <a:r>
              <a:rPr lang="ru-RU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учебного года</a:t>
            </a:r>
          </a:p>
          <a:p>
            <a:pPr marL="0" indent="0">
              <a:buNone/>
              <a:defRPr/>
            </a:pPr>
            <a:endParaRPr lang="ru-RU" sz="24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2)   Анализ готовности рабочих программ и ФОС для иностранных студенток (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билингвальное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обучение) –</a:t>
            </a:r>
            <a:r>
              <a:rPr lang="ru-RU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октябрь 2023 года</a:t>
            </a:r>
          </a:p>
          <a:p>
            <a:pPr marL="0" indent="0">
              <a:buNone/>
              <a:defRPr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3)   Реализация замечаний ГЭК 2023 года – </a:t>
            </a:r>
            <a:r>
              <a:rPr lang="ru-RU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сентябрь-октябрь 2023</a:t>
            </a:r>
          </a:p>
          <a:p>
            <a:pPr marL="457200" indent="-457200">
              <a:buAutoNum type="arabicParenR"/>
              <a:defRPr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4)   Подготовка к проведению ИГА 2024 года (актуализация методических материалов) – </a:t>
            </a:r>
            <a:r>
              <a:rPr lang="ru-RU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март 2024</a:t>
            </a:r>
          </a:p>
          <a:p>
            <a:pPr marL="457200" indent="-457200">
              <a:buAutoNum type="arabicParenR"/>
              <a:defRPr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5)   Обсуждение итогов экзаменационных сессий на кафедрах факультета – </a:t>
            </a:r>
            <a:r>
              <a:rPr lang="ru-RU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октябрь 2023/февраль 2024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R"/>
              <a:defRPr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R"/>
              <a:defRPr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R"/>
              <a:defRPr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None/>
              <a:defRPr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55186" y="4293096"/>
            <a:ext cx="3995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</a:p>
        </p:txBody>
      </p:sp>
      <p:pic>
        <p:nvPicPr>
          <p:cNvPr id="1026" name="Picture 2" descr="F:\!_hw\!КрасГМУ\ПРЕЗЕНТАЦИЯ v2.0\Элементы\Лого_слайд_п01 им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073" y="188640"/>
            <a:ext cx="1908175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000100" y="901050"/>
            <a:ext cx="67866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Arial" charset="0"/>
                <a:cs typeface="Arial" charset="0"/>
              </a:rPr>
              <a:t>Направления работы: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00481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859216" cy="792088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7224" y="2071678"/>
            <a:ext cx="7858180" cy="3877602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None/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6) Мониторинг процесса формирования практических навыков у студентов (совместно с деканатом) – </a:t>
            </a:r>
            <a:r>
              <a:rPr lang="ru-RU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учебного года</a:t>
            </a:r>
          </a:p>
          <a:p>
            <a:pPr marL="457200" indent="-457200">
              <a:buNone/>
              <a:defRPr/>
            </a:pPr>
            <a:endParaRPr lang="ru-RU" sz="24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None/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7) Мониторинг качества обучения иностранных студентов </a:t>
            </a:r>
            <a:r>
              <a:rPr lang="ru-RU" sz="2400">
                <a:latin typeface="Arial" panose="020B0604020202020204" pitchFamily="34" charset="0"/>
                <a:cs typeface="Arial" panose="020B0604020202020204" pitchFamily="34" charset="0"/>
              </a:rPr>
              <a:t>(совместно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 деканатом) – </a:t>
            </a:r>
            <a:r>
              <a:rPr lang="ru-RU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учебного года</a:t>
            </a:r>
          </a:p>
          <a:p>
            <a:pPr marL="457200" indent="-457200">
              <a:buNone/>
              <a:defRPr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None/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8) Посещение открытых занятий и лекций –</a:t>
            </a:r>
            <a:r>
              <a:rPr lang="ru-RU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течение учебного года</a:t>
            </a:r>
          </a:p>
          <a:p>
            <a:pPr marL="457200" indent="-457200">
              <a:buAutoNum type="arabicParenR"/>
              <a:defRPr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None/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9) Оценка и представление учебно-методических материалов на конкурс «Лучшее учебное пособие» - </a:t>
            </a:r>
            <a:r>
              <a:rPr lang="ru-RU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ноябрь 2023</a:t>
            </a:r>
          </a:p>
          <a:p>
            <a:pPr marL="457200" indent="-457200">
              <a:buAutoNum type="arabicParenR"/>
              <a:defRPr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None/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10) Рассмотрение учебно-методических материалов  предоставляемых кафедрами факультета – </a:t>
            </a:r>
            <a:r>
              <a:rPr lang="ru-RU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учебного года</a:t>
            </a:r>
          </a:p>
          <a:p>
            <a:pPr marL="457200" indent="-457200">
              <a:buNone/>
              <a:defRPr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None/>
              <a:defRPr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55186" y="4293096"/>
            <a:ext cx="3995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</a:p>
        </p:txBody>
      </p:sp>
      <p:pic>
        <p:nvPicPr>
          <p:cNvPr id="1026" name="Picture 2" descr="F:\!_hw\!КрасГМУ\ПРЕЗЕНТАЦИЯ v2.0\Элементы\Лого_слайд_п01 им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073" y="188640"/>
            <a:ext cx="1908175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000100" y="1142984"/>
            <a:ext cx="67866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Arial" charset="0"/>
                <a:cs typeface="Arial" charset="0"/>
              </a:rPr>
              <a:t>Направления работы: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00481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859216" cy="792088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55186" y="4293096"/>
            <a:ext cx="3995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</a:p>
        </p:txBody>
      </p:sp>
      <p:pic>
        <p:nvPicPr>
          <p:cNvPr id="1026" name="Picture 2" descr="F:\!_hw\!КрасГМУ\ПРЕЗЕНТАЦИЯ v2.0\Элементы\Лого_слайд_п01 им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073" y="188640"/>
            <a:ext cx="1908175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643042" y="2285992"/>
            <a:ext cx="67866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cap="all" dirty="0">
                <a:latin typeface="Arial" charset="0"/>
                <a:cs typeface="Arial" charset="0"/>
              </a:rPr>
              <a:t>Благодарю за внимание</a:t>
            </a:r>
            <a:endParaRPr lang="ru-RU" sz="4000" cap="all" dirty="0"/>
          </a:p>
        </p:txBody>
      </p:sp>
    </p:spTree>
    <p:extLst>
      <p:ext uri="{BB962C8B-B14F-4D97-AF65-F5344CB8AC3E}">
        <p14:creationId xmlns:p14="http://schemas.microsoft.com/office/powerpoint/2010/main" val="8004813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302</Words>
  <Application>Microsoft Office PowerPoint</Application>
  <PresentationFormat>Экран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Тема Office</vt:lpstr>
      <vt:lpstr>ПЛАН РАБОТЫ МЕТОДИЧЕСКОЙ КОМИССИИ ПО СПЕЦИАЛЬНОСТИ  «ЛЕЧЕБНОЕ ДЕЛО»  В 2023-2024 УЧЕБНОМ ГОДУ</vt:lpstr>
      <vt:lpstr> Состав методической комиссии 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Anton</dc:creator>
  <cp:lastModifiedBy>tech</cp:lastModifiedBy>
  <cp:revision>52</cp:revision>
  <dcterms:created xsi:type="dcterms:W3CDTF">2020-06-24T17:01:32Z</dcterms:created>
  <dcterms:modified xsi:type="dcterms:W3CDTF">2023-09-27T12:20:36Z</dcterms:modified>
</cp:coreProperties>
</file>