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6" r:id="rId4"/>
    <p:sldId id="288" r:id="rId5"/>
    <p:sldId id="289" r:id="rId6"/>
    <p:sldId id="290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F4E2-5AE9-4E62-A990-5830171EADF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D7D8-E0C7-4346-BC82-CF56EC1F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Нейропсихологические синдромы </a:t>
            </a:r>
            <a:r>
              <a:rPr lang="ru-RU" sz="2000" b="1" dirty="0" smtClean="0"/>
              <a:t>при </a:t>
            </a:r>
            <a:r>
              <a:rPr lang="ru-RU" sz="2000" b="1" dirty="0"/>
              <a:t>черепно-мозговой </a:t>
            </a:r>
            <a:r>
              <a:rPr lang="ru-RU" sz="2000" b="1" dirty="0" smtClean="0"/>
              <a:t>травме</a:t>
            </a:r>
            <a:r>
              <a:rPr lang="ru-RU" sz="2000" b="1" dirty="0" smtClean="0"/>
              <a:t>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6</a:t>
            </a:r>
            <a:r>
              <a:rPr lang="ru-RU" sz="2000" dirty="0" smtClean="0"/>
              <a:t>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 smtClean="0"/>
              <a:t>3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/>
              <a:t>030401.65 – Клиническая психология (очно-заочная 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Принимая во внимание, что конечной целью всех лечебных и реабилитационных мероприятий в нейротравматологической клинике является наиболее полное восстановление физического и психического потенциала больного, главной задачей нейропсихологического исследования является тщательное и подробное описание имеющихся нарушений психической деятельности и их динамики. Основное значение при этом приобретает качественный анализ обнаруженных нарушений, направленный на выявление главного фактора, лежащего в основе </a:t>
            </a:r>
            <a:r>
              <a:rPr lang="ru-RU" dirty="0" err="1"/>
              <a:t>дефицитарности</a:t>
            </a:r>
            <a:r>
              <a:rPr lang="ru-RU" dirty="0"/>
              <a:t> того или иного психического процесса, т.е. — квалификацию дефектов.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06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Травматическое поражение мозга приводит к нарушению работы отдельных мозговых зон или взаимодействия между ними, в связи с чем психические процессы страдают не глобально, а избирательно, в пределах отдельных составляющих. Важно подчеркнуть, что при этом остаются сохранные звенья, обеспечиваемые работой </a:t>
            </a:r>
            <a:r>
              <a:rPr lang="ru-RU" dirty="0" err="1"/>
              <a:t>интактных</a:t>
            </a:r>
            <a:r>
              <a:rPr lang="ru-RU" dirty="0"/>
              <a:t> мозговых зон или систем. Следуя принципу квалификации дефекта (т.е. уточнения механизмов нарушения функции) и принципу выделения первичных и вторичных симптомов </a:t>
            </a:r>
            <a:r>
              <a:rPr lang="ru-RU" dirty="0" err="1"/>
              <a:t>нейропсихолог</a:t>
            </a:r>
            <a:r>
              <a:rPr lang="ru-RU" dirty="0"/>
              <a:t> получает информацию о дефектных и сохранных звеньях функциональной системы. Эта информация является базовой для разработки реабилитационных программ, направленных на восстановление после ЧМТ с опорой на сохранные звенья в структуре пострадавшей функции.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6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Дополнение метода синдромного качественного анализа современными способами количественной обработки полученных данных позволило существенно расширить рамки применения нейропсихологического метода в клинике черепно-мозговой травмы. Стандартизированная методика нейропсихологического исследования со специально разработанной системой количественной оценки с успехом служит точным и чувствительным инструментом оценки эффективности хирургического лечения, фармакотерапии и реабилитационных мероприятий.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Так, сопоставление результатов нейропсихологического исследования до и после проведения шунтирующих операций по поводу посттравматической гидроцефалии дает возможность судить об их эффекте в отношении дефектов психической сферы, часто выступающих на первый план у больных. С помощью нейропсихологического метода были проанализированы факторы, влияющие на успешность оперативного </a:t>
            </a:r>
            <a:r>
              <a:rPr lang="ru-RU" dirty="0" err="1"/>
              <a:t>вмешательста</a:t>
            </a:r>
            <a:r>
              <a:rPr lang="ru-RU" dirty="0"/>
              <a:t> (закрытого наружного дренирования полости гематомы) у больных с хроническими посттравматическими </a:t>
            </a:r>
            <a:r>
              <a:rPr lang="ru-RU" dirty="0" err="1"/>
              <a:t>субдуральными</a:t>
            </a:r>
            <a:r>
              <a:rPr lang="ru-RU" dirty="0"/>
              <a:t> гематомами.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09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Особенно плодотворным оказывается применение количественного нейропсихологического подхода к оценке сравнительной эффективности медикаментозной терапии и направленного фармакологического воздействия на психические дефекты.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627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Успехи </a:t>
            </a:r>
            <a:r>
              <a:rPr lang="ru-RU" dirty="0" err="1"/>
              <a:t>нейропсихофармакологии</a:t>
            </a:r>
            <a:r>
              <a:rPr lang="ru-RU" dirty="0"/>
              <a:t> последних лет привели к значительному росту роли </a:t>
            </a:r>
            <a:r>
              <a:rPr lang="ru-RU" dirty="0" err="1"/>
              <a:t>нейротропных</a:t>
            </a:r>
            <a:r>
              <a:rPr lang="ru-RU" dirty="0"/>
              <a:t> препаратов в системе реабилитации больных, перенесших ЧМТ. Разнообразие имеющихся в наличии средств делает трудной проблему адекватного выбора. Накопленные к настоящему времени данные показывают, что различные препараты могут избирательно воздействовать на те или иные составляющие в структуре и динамике психических функций и, соответственно, на различные образования мозга. В клиническом аспекте важно учитывать возможность разнонаправленного действия одного и того же препарата на разные параметры в пределах одной функции. Анализ действия более 10 </a:t>
            </a:r>
            <a:r>
              <a:rPr lang="ru-RU" dirty="0" err="1"/>
              <a:t>нейротропных</a:t>
            </a:r>
            <a:r>
              <a:rPr lang="ru-RU" dirty="0"/>
              <a:t> агентов с использованием стандартизированной методики нейропсихологического исследования с системой количественной оценки показал, что каждый из них характеризуется определенным спектром воздействий на состояние психических процессов у больных с черепно-мозговой травмой. </a:t>
            </a:r>
          </a:p>
        </p:txBody>
      </p:sp>
    </p:spTree>
    <p:extLst>
      <p:ext uri="{BB962C8B-B14F-4D97-AF65-F5344CB8AC3E}">
        <p14:creationId xmlns:p14="http://schemas.microsoft.com/office/powerpoint/2010/main" val="86843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По типу влияния на высшие психические функции психофармакологические средства можно разделить на 3 основные группы: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1) неспецифического действия — положительно воздействующие на все параметры психических процессов; указанным типом действия обладает </a:t>
            </a:r>
            <a:r>
              <a:rPr lang="ru-RU" dirty="0" err="1"/>
              <a:t>ноотропил</a:t>
            </a:r>
            <a:r>
              <a:rPr lang="ru-RU" dirty="0"/>
              <a:t>;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избирательно улучшающие протекание определенных видов психической деятельности или отдельных их компонентов; в качестве примера можно привести 2 препарата — </a:t>
            </a:r>
            <a:r>
              <a:rPr lang="ru-RU" dirty="0" err="1"/>
              <a:t>амиридин</a:t>
            </a:r>
            <a:r>
              <a:rPr lang="ru-RU" dirty="0"/>
              <a:t> и L-</a:t>
            </a:r>
            <a:r>
              <a:rPr lang="ru-RU" dirty="0" err="1"/>
              <a:t>глутамино</a:t>
            </a:r>
            <a:r>
              <a:rPr lang="ru-RU" dirty="0"/>
              <a:t>-</a:t>
            </a:r>
            <a:r>
              <a:rPr lang="ru-RU" dirty="0" err="1"/>
              <a:t>вую</a:t>
            </a:r>
            <a:r>
              <a:rPr lang="ru-RU" dirty="0"/>
              <a:t> кислоту, положительное действие которых достигает максимума в отношении компонентов высших психических функций, в обеспечении которых ведущая роль принадлежит соответственно левому и правому полушариям головного мозга;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разнонаправленно влияющие на различные составляющие психических функций, избирательно улучшая состояние одних и в то же самое время усугубляя дефектность других; представителем этой группы является </a:t>
            </a:r>
            <a:r>
              <a:rPr lang="ru-RU" dirty="0" err="1"/>
              <a:t>бемитил</a:t>
            </a:r>
            <a:r>
              <a:rPr lang="ru-RU" dirty="0"/>
              <a:t>, спектр действия которого представляет собой «мозаичный» набор положительных и отрицательных эффектов, затрагивающих лишь отдельные звенья некоторых видов психической деятельности.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40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Проведенные исследования свидетельствуют, что медикаментозная терапия оказывается максимально эффективной в тех случаях, когда «нейропсихологический  спектр» используемого препарата соответствует структуре нейропсихологического синдрома больного. </a:t>
            </a:r>
            <a:r>
              <a:rPr lang="ru-RU" dirty="0" err="1"/>
              <a:t>Т.о</a:t>
            </a:r>
            <a:r>
              <a:rPr lang="ru-RU" dirty="0"/>
              <a:t>., при назначении </a:t>
            </a:r>
            <a:r>
              <a:rPr lang="ru-RU" dirty="0" err="1"/>
              <a:t>нейротропных</a:t>
            </a:r>
            <a:r>
              <a:rPr lang="ru-RU" dirty="0"/>
              <a:t> средств с целью коррекции дефектов высших психических функций необходимо проведение нейропсихологического обследования для уточнения структуры нарушений и выбора наиболее адекватного синдрому больного препарата.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62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Нейропсихологическое исследование проводят при той степени восстановления сознания и жизненно важных функций, которая обеспечивает возможность достаточно развернутого и продолжительного контакта с больным. Оптимальный промежуток между нейропсихологическими обследованиями больных, наблюдаемых в динамике, — 5—10 </a:t>
            </a:r>
            <a:r>
              <a:rPr lang="ru-RU" dirty="0" err="1"/>
              <a:t>сут</a:t>
            </a:r>
            <a:r>
              <a:rPr lang="ru-RU" dirty="0"/>
              <a:t> в остром периоде и 3—6 </a:t>
            </a:r>
            <a:r>
              <a:rPr lang="ru-RU" dirty="0" err="1"/>
              <a:t>мес</a:t>
            </a:r>
            <a:r>
              <a:rPr lang="ru-RU" dirty="0"/>
              <a:t> в отдаленном.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143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4" name="Picture 4" descr="C:\Users\Анка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4924400" cy="360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 smtClean="0"/>
              <a:t>Понятие ЧМТ</a:t>
            </a:r>
            <a:r>
              <a:rPr lang="ru-RU" dirty="0" smtClean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Виды ЧМТ</a:t>
            </a:r>
            <a:r>
              <a:rPr lang="ru-RU" dirty="0" smtClean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Синдромы </a:t>
            </a:r>
            <a:r>
              <a:rPr lang="ru-RU" dirty="0"/>
              <a:t>поражения </a:t>
            </a:r>
            <a:r>
              <a:rPr lang="ru-RU" dirty="0" smtClean="0"/>
              <a:t>при травме головного </a:t>
            </a:r>
            <a:r>
              <a:rPr lang="ru-RU" dirty="0"/>
              <a:t>мозга. </a:t>
            </a:r>
            <a:endParaRPr lang="ru-RU" dirty="0" smtClean="0"/>
          </a:p>
          <a:p>
            <a:pPr hangingPunct="0"/>
            <a:r>
              <a:rPr lang="ru-RU" dirty="0" smtClean="0"/>
              <a:t>Методы </a:t>
            </a:r>
            <a:r>
              <a:rPr lang="ru-RU" dirty="0"/>
              <a:t>диагностики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Актуальность </a:t>
            </a:r>
            <a:r>
              <a:rPr lang="ru-RU" dirty="0" smtClean="0"/>
              <a:t>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Место нейропсихологического исследования в клинико-инструментальном диагностическом комплексе определяется тем, что качество жизни и социальная </a:t>
            </a:r>
            <a:r>
              <a:rPr lang="ru-RU" dirty="0" err="1"/>
              <a:t>реадаптация</a:t>
            </a:r>
            <a:r>
              <a:rPr lang="ru-RU" dirty="0"/>
              <a:t> больных, перенесших ЧМТ, в решающей степени зависит от сохранности психической сферы.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39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черепно-мозговых травм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Черепно-мозговые </a:t>
            </a:r>
            <a:r>
              <a:rPr lang="ru-RU" dirty="0"/>
              <a:t>травмы различают </a:t>
            </a:r>
            <a:r>
              <a:rPr lang="ru-RU" i="1" dirty="0"/>
              <a:t>закрытые</a:t>
            </a:r>
            <a:r>
              <a:rPr lang="ru-RU" dirty="0"/>
              <a:t> и </a:t>
            </a:r>
            <a:r>
              <a:rPr lang="ru-RU" i="1" dirty="0"/>
              <a:t>открытые</a:t>
            </a:r>
            <a:r>
              <a:rPr lang="ru-RU" dirty="0"/>
              <a:t> в зависимости от того, будет ли сохранена либо нарушена при травме герметичность черепа и целостность его кожных покровов. Закрытые черепно-мозговые травмы подразделяются на: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Трещина свода черепа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Перелом основания черепа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Сдавление головы</a:t>
            </a:r>
            <a:br>
              <a:rPr lang="ru-RU" dirty="0"/>
            </a:br>
            <a:endParaRPr lang="ru-RU" dirty="0"/>
          </a:p>
          <a:p>
            <a:r>
              <a:rPr lang="ru-RU" dirty="0"/>
              <a:t>Сдавление мозга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Диффузное аксональное повреждение мозга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Ушиб мозга различной степени тяжести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Самой опасной является открытая черепно-мозговая травма с нарушением целостности черепной коробки и кожных покровов, так риск инфицирования мозга остаётся очень высоким.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99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к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733058" cy="539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15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нка\Desktop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4416276" cy="297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ка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5"/>
            <a:ext cx="4824536" cy="331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8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Аномальное функционирование отдельных участков мозга вследствие его травматического поражения может приводить к дефициту в психических процессах, затрагивая различные уровни и звенья их обеспечения. На этих теоретических представлениях базируется метод синдромного анализа нарушений высших психических функций при локальных поражениях головного мозга. Еще в годы Великой Отечественной Войны А.Р. </a:t>
            </a:r>
            <a:r>
              <a:rPr lang="ru-RU" dirty="0" err="1"/>
              <a:t>Лурией</a:t>
            </a:r>
            <a:r>
              <a:rPr lang="ru-RU" dirty="0"/>
              <a:t> были заложены основы применения его у больных, перенесших ЧМТ, с целью топической </a:t>
            </a:r>
            <a:r>
              <a:rPr lang="ru-RU" dirty="0" err="1"/>
              <a:t>диагности</a:t>
            </a:r>
            <a:r>
              <a:rPr lang="ru-RU" dirty="0"/>
              <a:t> поражения головного мозга и разработки методов восстановления нарушенных функций.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15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нейропсихологического тестирования при ЧМТ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Применение нейропсихологического метода позволяет решать в </a:t>
            </a:r>
            <a:r>
              <a:rPr lang="ru-RU" dirty="0" err="1"/>
              <a:t>нейротравматологии</a:t>
            </a:r>
            <a:r>
              <a:rPr lang="ru-RU" dirty="0"/>
              <a:t> следующие основные задачи.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Одной из первых и главных задач нейропсихологии в нейрохирургической клинике являлась топическая диагностика в клинике локальных поражений мозга. В этом смысле нейропсихологию можно назвать — «неврологией высших психических функций». Почти две трети коры больших полушарий (вторичные и третичные зоны) с точки зрения классической неврологии, изучающей относительно элементарные чувствительные и двигательные функции, являются «немыми», так как их поражение не ведет к каким-либо нарушениям чувствительности, рефлекторной сферы, тонуса и движений. В то же время поражения этих зон приводят к нарушениям различных форм восприятия, памяти, речи, мышления, произвольных движений и т.д. Разработанные А.Р. </a:t>
            </a:r>
            <a:r>
              <a:rPr lang="ru-RU" dirty="0" err="1"/>
              <a:t>Лурией</a:t>
            </a:r>
            <a:r>
              <a:rPr lang="ru-RU" dirty="0"/>
              <a:t> и его последователями методы изучения этих нарушений в клинике локальных поражений головного мозга получили широкую известность как «</a:t>
            </a:r>
            <a:r>
              <a:rPr lang="ru-RU" dirty="0" err="1"/>
              <a:t>луриевские</a:t>
            </a:r>
            <a:r>
              <a:rPr lang="ru-RU" dirty="0"/>
              <a:t> методы диагностики», высокая точность которых подтверждена многолетней практикой.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60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Внедрение в широкую клиническую практику современных достижений в сфере диагностической техники, таких как компьютерная и магнитно-резонансная томография в некоторой мере снизило значение нейропсихологического исследования в определении локализации травматического поражения. Тем не менее оно может успешно использоваться для целей топической диагностики и в наше время. С помощью нейропсихологического исследования задачи топической диагностики ЧМТ могут быть существенно расширены. Высокая чувствительность метода позволяет выявлять не только дефекты, обусловленные деструкцией мозгового вещества, но и тонкие, негрубо выраженные изменения, связанные со снижением функционального состояния разных мозговых структур. Сопоставления нейропсихологических данных с результатами ОФЕКТ показывают их значительную взаимную корреляцию: наличие нейропсихологических признаков дисфункции тех отделов мозга, в которых по данным радиологических методик имелось снижение мозгового кровотока и метаболизма.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358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892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Кафедра нервных болезней с курсом медицинской реабилитации ПО    Тема: «Нейропсихологические синдромы при черепно-мозговой травме»     лекция № 6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vt:lpstr>
      <vt:lpstr>План лекции</vt:lpstr>
      <vt:lpstr>Актуальность темы</vt:lpstr>
      <vt:lpstr>Классификация черепно-мозговых травм </vt:lpstr>
      <vt:lpstr>Презентация PowerPoint</vt:lpstr>
      <vt:lpstr>Презентация PowerPoint</vt:lpstr>
      <vt:lpstr>История </vt:lpstr>
      <vt:lpstr>Задачи нейропсихологического тестирования при ЧМТ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типу влияния на высшие психические функции психофармакологические средства можно разделить на 3 основные группы: </vt:lpstr>
      <vt:lpstr>Презентация PowerPoint</vt:lpstr>
      <vt:lpstr>Методика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Анка</cp:lastModifiedBy>
  <cp:revision>13</cp:revision>
  <dcterms:created xsi:type="dcterms:W3CDTF">2014-01-12T11:31:58Z</dcterms:created>
  <dcterms:modified xsi:type="dcterms:W3CDTF">2014-01-12T13:09:00Z</dcterms:modified>
</cp:coreProperties>
</file>