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2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0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2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8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6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7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7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3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A56C-2C56-4567-9123-AF2B79049AF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7D35-2CD1-495E-B87B-BBC17E76D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5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alog-nalog.ru/away/?req=doc&amp;base=RZR&amp;n=354563&amp;dst=100003&amp;date=19.06.2020&amp;demo=1&amp;link_id=cfb6f0a5b6f3cfcde4024296286b411fe1eecfa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19998"/>
          </a:xfrm>
        </p:spPr>
        <p:txBody>
          <a:bodyPr>
            <a:no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имени профессора В.Ф.Войно-Ясенецкого» </a:t>
            </a:r>
            <a:b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  <a:endParaRPr lang="ru-RU" sz="2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462" y="1795749"/>
            <a:ext cx="10499075" cy="506225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ru-RU" sz="2800" b="1" dirty="0">
              <a:latin typeface="Times New Roman"/>
              <a:cs typeface="Times New Roman"/>
            </a:endParaRPr>
          </a:p>
          <a:p>
            <a:r>
              <a:rPr lang="ru-RU" sz="2200" b="1" dirty="0">
                <a:latin typeface="Times New Roman"/>
                <a:cs typeface="Times New Roman"/>
              </a:rPr>
              <a:t>Дисциплина:</a:t>
            </a:r>
            <a:r>
              <a:rPr lang="ru-RU" sz="2200" dirty="0">
                <a:latin typeface="Times New Roman"/>
                <a:cs typeface="Times New Roman"/>
              </a:rPr>
              <a:t> Индивидуальная работа к производственной практике</a:t>
            </a:r>
            <a:br>
              <a:rPr lang="ru-RU" sz="2200" dirty="0">
                <a:latin typeface="Times New Roman"/>
                <a:cs typeface="Times New Roman"/>
              </a:rPr>
            </a:br>
            <a:r>
              <a:rPr lang="ru-RU" sz="2200" dirty="0">
                <a:latin typeface="Times New Roman"/>
                <a:cs typeface="Times New Roman"/>
              </a:rPr>
              <a:t>по специальности </a:t>
            </a:r>
            <a:r>
              <a:rPr lang="ru-RU" sz="2200" dirty="0" smtClean="0">
                <a:latin typeface="Times New Roman"/>
                <a:cs typeface="Times New Roman"/>
              </a:rPr>
              <a:t>33.01 </a:t>
            </a:r>
            <a:r>
              <a:rPr lang="ru-RU" sz="2200" dirty="0">
                <a:latin typeface="Times New Roman"/>
                <a:cs typeface="Times New Roman"/>
              </a:rPr>
              <a:t>Фармация</a:t>
            </a:r>
            <a:br>
              <a:rPr lang="ru-RU" sz="2200" dirty="0">
                <a:latin typeface="Times New Roman"/>
                <a:cs typeface="Times New Roman"/>
              </a:rPr>
            </a:br>
            <a:endParaRPr lang="ru-RU" sz="2200" dirty="0">
              <a:latin typeface="Times New Roman"/>
              <a:cs typeface="Times New Roman"/>
            </a:endParaRPr>
          </a:p>
          <a:p>
            <a:r>
              <a:rPr lang="ru-RU" sz="2200" b="1" dirty="0" smtClean="0">
                <a:latin typeface="Times New Roman"/>
                <a:cs typeface="Times New Roman"/>
              </a:rPr>
              <a:t>Тема :</a:t>
            </a:r>
            <a:r>
              <a:rPr lang="ru-RU" sz="2200" dirty="0" smtClean="0">
                <a:latin typeface="Times New Roman"/>
                <a:cs typeface="Times New Roman"/>
              </a:rPr>
              <a:t>Правила ведения кассовых операций</a:t>
            </a:r>
            <a:r>
              <a:rPr lang="ru-RU" sz="2200" dirty="0">
                <a:latin typeface="Times New Roman"/>
                <a:cs typeface="Times New Roman"/>
              </a:rPr>
              <a:t/>
            </a:r>
            <a:br>
              <a:rPr lang="ru-RU" sz="2200" dirty="0">
                <a:latin typeface="Times New Roman"/>
                <a:cs typeface="Times New Roman"/>
              </a:rPr>
            </a:br>
            <a:r>
              <a:rPr lang="ru-RU" sz="2200" b="1" dirty="0">
                <a:latin typeface="Times New Roman"/>
                <a:cs typeface="Times New Roman"/>
              </a:rPr>
              <a:t> 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latin typeface="Times New Roman"/>
              <a:cs typeface="Times New Roman"/>
            </a:endParaRPr>
          </a:p>
          <a:p>
            <a:pPr algn="l"/>
            <a:endParaRPr lang="ru-RU" sz="2000" b="1" dirty="0">
              <a:latin typeface="Times New Roman"/>
              <a:cs typeface="Times New Roman"/>
            </a:endParaRPr>
          </a:p>
          <a:p>
            <a:pPr algn="l"/>
            <a:r>
              <a:rPr lang="ru-RU" sz="2000" b="1" dirty="0">
                <a:latin typeface="Times New Roman"/>
                <a:cs typeface="Times New Roman"/>
              </a:rPr>
              <a:t>Выполнил: </a:t>
            </a:r>
            <a:r>
              <a:rPr lang="ru-RU" sz="2000" dirty="0">
                <a:latin typeface="Times New Roman"/>
                <a:cs typeface="Times New Roman"/>
              </a:rPr>
              <a:t>Колпаков Никита Александрович </a:t>
            </a:r>
            <a:r>
              <a:rPr lang="ru-RU" sz="2000" dirty="0" smtClean="0">
                <a:latin typeface="Times New Roman"/>
                <a:cs typeface="Times New Roman"/>
              </a:rPr>
              <a:t>303гр</a:t>
            </a:r>
            <a:r>
              <a:rPr lang="ru-RU" sz="2000" dirty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/>
                <a:cs typeface="Times New Roman"/>
              </a:rPr>
              <a:t>Руководитель: </a:t>
            </a:r>
            <a:r>
              <a:rPr lang="ru-RU" sz="2000" dirty="0" smtClean="0">
                <a:latin typeface="Times New Roman"/>
                <a:cs typeface="Times New Roman"/>
              </a:rPr>
              <a:t>Ширяева Елена Анатольевна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/>
              <a:cs typeface="Times New Roman"/>
            </a:endParaRPr>
          </a:p>
          <a:p>
            <a:endParaRPr lang="ru-RU" sz="2000" dirty="0"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cs typeface="Times New Roman"/>
              </a:rPr>
              <a:t>Красноярск </a:t>
            </a:r>
            <a:r>
              <a:rPr lang="ru-RU" sz="2000" dirty="0" smtClean="0">
                <a:latin typeface="Times New Roman"/>
                <a:cs typeface="Times New Roman"/>
              </a:rPr>
              <a:t>2024</a:t>
            </a:r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E3E-B882-4AFD-93E9-CBF47A45BA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7980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к нарушениям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расчетов наличными деньгами с другими организациями сверх установленных лимитов;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неоприходование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(неполное оприходование) в кассу денежной наличности;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порядка хранения свободных денежных средств;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в кассе наличных денег сверх установленных лимитов.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0025" y="26066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4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15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кассовые операции делятся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5742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приходные - связанные с получением предприятием наличных денежных средств;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связанные с расходованием предприятием налич­ных денежных средств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ведения кассовых операций в РФ устанавливается Бан­ком России и обязателен для исполнения всеми предприятиями.</a:t>
            </a:r>
          </a:p>
        </p:txBody>
      </p:sp>
    </p:spTree>
    <p:extLst>
      <p:ext uri="{BB962C8B-B14F-4D97-AF65-F5344CB8AC3E}">
        <p14:creationId xmlns:p14="http://schemas.microsoft.com/office/powerpoint/2010/main" val="327690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Приходные кассовые операции: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выручки от покупателей (населения и организаций в установленных пределах);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подотчетных сумм;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банка;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счет погашения недостач;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займа, ранее выданного работнику;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поступления.</a:t>
            </a:r>
          </a:p>
        </p:txBody>
      </p:sp>
    </p:spTree>
    <p:extLst>
      <p:ext uri="{BB962C8B-B14F-4D97-AF65-F5344CB8AC3E}">
        <p14:creationId xmlns:p14="http://schemas.microsoft.com/office/powerpoint/2010/main" val="59845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0573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кассовые операции: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6136"/>
            <a:ext cx="10515600" cy="435133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под отчет;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лекарственного растительного сырья и посуды, при­обретенных у населения;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выручки в банк;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 (в установленных пределах расчетов на­личными);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 физическому или юридическому лицу;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расходования денежных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79879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07" y="374330"/>
            <a:ext cx="11443282" cy="616069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выдача наличных денег из кассы по надлежаще оформленным платежным (расчетно-платежным) ведомостям, заявлениям на выдачу денег, счетам и другим документам с нало­жением на них штампа с реквизитами расходного кассового орде­ра. Основанием для составления приходных и расходных кассовых ордеров являются первичные учетные документы. Для разных опе­раций эти документы являются различными</a:t>
            </a:r>
            <a:r>
              <a:rPr lang="ru-RU" dirty="0"/>
              <a:t> </a:t>
            </a:r>
          </a:p>
        </p:txBody>
      </p:sp>
      <p:pic>
        <p:nvPicPr>
          <p:cNvPr id="5122" name="Picture 2" descr="https://gas-kvas.com/grafic/uploads/posts/2023-10/1696554270_gas-kvas-com-p-kartinki-kass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76630" y="3327756"/>
            <a:ext cx="4594635" cy="30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бланки и образцы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644" y="1769065"/>
            <a:ext cx="5070477" cy="3065870"/>
          </a:xfrm>
          <a:prstGeom prst="rect">
            <a:avLst/>
          </a:prstGeom>
        </p:spPr>
      </p:pic>
      <p:sp>
        <p:nvSpPr>
          <p:cNvPr id="8" name="AutoShape 8" descr="https://i.klerk.ru/DFqwslznSoDMZu-s7ls48h5uKE-ZqYmy9fpku8Lr29Q/w:1500/aHR0cHM6Ly93d3cu/a2xlcmsucnUvaW1n/L3BiL29yaWdpbmFs/LzJfNzQ3MC5wbm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382" y="1612311"/>
            <a:ext cx="5522157" cy="32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наглядности представим поэтапный порядок реализации новой редакции закона № 54-ФЗ в виде блок-схемы.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9874"/>
            <a:ext cx="10515600" cy="37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ФНС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производились ли расчеты наличными деньгами сверх установленного лимита;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приходуется наличная выручка (включая проверку фискальной памяти ККТ);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соблюдается ли порядок хранения свободных денежных средств в кассе;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 ли сумма остатка наличных денег установленному лимиту кассы;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 ли требования о выдаче чеков ККТ (или БСО) по требованию покупателя, установленные действующей редакцией Федерального закона от 22.05.2003 № 54-ФЗ.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1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43" y="6715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правил ведения кассовых операций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143" y="1997075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порядка работы с денежной наличностью и порядка ведения кассовых операций предусмотрена административная ответственность по ст. 15.1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РФ. Это штраф: для должностных лиц — от 4 тыс. до 5 тыс. руб., для юридических — от 40 тыс. до 50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53512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186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</vt:lpstr>
      <vt:lpstr> Все кассовые операции делятся следующим образом:</vt:lpstr>
      <vt:lpstr>Приходные кассовые операции:</vt:lpstr>
      <vt:lpstr>Расходные кассовые операции:</vt:lpstr>
      <vt:lpstr>Презентация PowerPoint</vt:lpstr>
      <vt:lpstr>Актуальные бланки и образцы </vt:lpstr>
      <vt:lpstr>Для наглядности представим поэтапный порядок реализации новой редакции закона № 54-ФЗ в виде блок-схемы.</vt:lpstr>
      <vt:lpstr>Проверки ФНС </vt:lpstr>
      <vt:lpstr>Ответственность за нарушение правил ведения кассовых операций </vt:lpstr>
      <vt:lpstr>При этом к нарушениям относятся: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</dc:title>
  <dc:creator>Никита Колпаков</dc:creator>
  <cp:lastModifiedBy>Никита Колпаков</cp:lastModifiedBy>
  <cp:revision>3</cp:revision>
  <dcterms:created xsi:type="dcterms:W3CDTF">2024-03-27T12:27:20Z</dcterms:created>
  <dcterms:modified xsi:type="dcterms:W3CDTF">2024-03-27T12:54:31Z</dcterms:modified>
</cp:coreProperties>
</file>